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67" r:id="rId4"/>
    <p:sldId id="258" r:id="rId5"/>
    <p:sldId id="260" r:id="rId6"/>
    <p:sldId id="262" r:id="rId7"/>
    <p:sldId id="263" r:id="rId8"/>
    <p:sldId id="264" r:id="rId9"/>
    <p:sldId id="266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BF8D1AB-7338-4091-917F-A3BBB4C1A683}" type="datetimeFigureOut">
              <a:rPr lang="en-IN" smtClean="0"/>
              <a:t>04-11-2019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5F3253-B592-4A0B-8D10-6B96ADB6016E}" type="slidenum">
              <a:rPr lang="en-IN" smtClean="0"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66000" contrast="-5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2" y="0"/>
            <a:ext cx="913410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836712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/>
              <a:t>AVOID NON-PRODUCTIVE MESSAGE AND </a:t>
            </a:r>
            <a:r>
              <a:rPr lang="en-IN" sz="2800" dirty="0" smtClean="0"/>
              <a:t> 		MAIL FORWARDS</a:t>
            </a:r>
            <a:endParaRPr lang="en-IN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2708920"/>
            <a:ext cx="597666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	PRESENTED </a:t>
            </a:r>
            <a:r>
              <a:rPr lang="en-IN" sz="2800" dirty="0"/>
              <a:t>BY-</a:t>
            </a:r>
          </a:p>
          <a:p>
            <a:r>
              <a:rPr lang="en-IN" sz="2800" dirty="0" smtClean="0"/>
              <a:t>	KALE BHAKT BALASO</a:t>
            </a:r>
            <a:endParaRPr lang="en-IN" sz="2800" dirty="0"/>
          </a:p>
          <a:p>
            <a:r>
              <a:rPr lang="en-IN" sz="2800" dirty="0" smtClean="0"/>
              <a:t>	CLASS</a:t>
            </a:r>
            <a:r>
              <a:rPr lang="en-IN" sz="2800" dirty="0"/>
              <a:t>: D</a:t>
            </a:r>
          </a:p>
          <a:p>
            <a:r>
              <a:rPr lang="en-IN" sz="2800" dirty="0" smtClean="0"/>
              <a:t>	ROLL </a:t>
            </a:r>
            <a:r>
              <a:rPr lang="en-IN" sz="2800" dirty="0"/>
              <a:t>NO.: 9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4294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oom31\AppData\Local\Microsoft\Windows\INetCache\IE\MS8TAANS\thankyou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1237"/>
            <a:ext cx="3048000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room31\AppData\Local\Microsoft\Windows\INetCache\IE\ODYFP0Q0\thank-you-messages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720080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88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WHAT IS FORWARD?</a:t>
            </a:r>
          </a:p>
          <a:p>
            <a:r>
              <a:rPr lang="en-IN" dirty="0" smtClean="0"/>
              <a:t>Forwarding refers to operation of resending content obtained on email or any digital format to different address or addresses.</a:t>
            </a:r>
          </a:p>
          <a:p>
            <a:r>
              <a:rPr lang="en-IN" dirty="0" smtClean="0"/>
              <a:t>Non productive message may includes fake news, rumours, sensitive data affecting mobs etc.</a:t>
            </a:r>
          </a:p>
          <a:p>
            <a:r>
              <a:rPr lang="en-IN" dirty="0" smtClean="0"/>
              <a:t>Such unproductive email affects organisation, government and society as well.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346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WhatsApp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15 billion people use it</a:t>
            </a:r>
          </a:p>
          <a:p>
            <a:r>
              <a:rPr lang="en-IN" dirty="0" smtClean="0"/>
              <a:t>450 billion users are daily active</a:t>
            </a:r>
          </a:p>
          <a:p>
            <a:r>
              <a:rPr lang="en-IN" dirty="0" smtClean="0"/>
              <a:t>100 billion </a:t>
            </a:r>
            <a:r>
              <a:rPr lang="en-IN" dirty="0" err="1" smtClean="0"/>
              <a:t>whatsapp</a:t>
            </a:r>
            <a:r>
              <a:rPr lang="en-IN" dirty="0" smtClean="0"/>
              <a:t> call</a:t>
            </a:r>
          </a:p>
          <a:p>
            <a:r>
              <a:rPr lang="en-IN" dirty="0" smtClean="0"/>
              <a:t>2 billion minutes per day</a:t>
            </a:r>
          </a:p>
          <a:p>
            <a:r>
              <a:rPr lang="en-IN" dirty="0" smtClean="0"/>
              <a:t>55 million video call per day</a:t>
            </a:r>
            <a:endParaRPr lang="en-IN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573016"/>
            <a:ext cx="3168352" cy="2738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2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err="1" smtClean="0">
                <a:latin typeface="Calibri" pitchFamily="34" charset="0"/>
              </a:rPr>
              <a:t>WhatsAPP</a:t>
            </a:r>
            <a:r>
              <a:rPr lang="en-IN" dirty="0" smtClean="0">
                <a:latin typeface="Calibri" pitchFamily="34" charset="0"/>
              </a:rPr>
              <a:t> has announced  legal action against individuals and companies who misuse app or send message to lot of people in violation of terms and conditions.</a:t>
            </a:r>
          </a:p>
          <a:p>
            <a:r>
              <a:rPr lang="en-IN" dirty="0" smtClean="0">
                <a:latin typeface="Calibri" pitchFamily="34" charset="0"/>
              </a:rPr>
              <a:t>Unauthorised usage of </a:t>
            </a:r>
            <a:r>
              <a:rPr lang="en-IN" dirty="0" err="1" smtClean="0">
                <a:latin typeface="Calibri" pitchFamily="34" charset="0"/>
              </a:rPr>
              <a:t>whatsapp</a:t>
            </a:r>
            <a:r>
              <a:rPr lang="en-IN" dirty="0" smtClean="0">
                <a:latin typeface="Calibri" pitchFamily="34" charset="0"/>
              </a:rPr>
              <a:t> policy individuals engaged in activities of sending bulk or automated message would face legal action. </a:t>
            </a:r>
          </a:p>
          <a:p>
            <a:endParaRPr lang="en-I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93096"/>
            <a:ext cx="2857500" cy="1858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63688" y="404664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dirty="0">
                <a:latin typeface="Calibri" pitchFamily="34" charset="0"/>
              </a:rPr>
              <a:t>Measures  by </a:t>
            </a:r>
            <a:r>
              <a:rPr lang="en-IN" sz="3600" dirty="0" err="1">
                <a:latin typeface="Calibri" pitchFamily="34" charset="0"/>
              </a:rPr>
              <a:t>whatsapp</a:t>
            </a:r>
            <a:endParaRPr lang="en-IN" sz="3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/>
              <a:t>PROTO India based </a:t>
            </a:r>
            <a:r>
              <a:rPr lang="en-IN" dirty="0" err="1"/>
              <a:t>startup</a:t>
            </a:r>
            <a:r>
              <a:rPr lang="en-IN" dirty="0"/>
              <a:t> </a:t>
            </a:r>
            <a:r>
              <a:rPr lang="en-IN" dirty="0" smtClean="0"/>
              <a:t>launched tip line </a:t>
            </a:r>
            <a:r>
              <a:rPr lang="en-IN" dirty="0"/>
              <a:t>(+91-9643-000-888) to submit misinformation or rumours by </a:t>
            </a:r>
            <a:r>
              <a:rPr lang="en-IN" dirty="0" err="1" smtClean="0"/>
              <a:t>whatsapp.This</a:t>
            </a:r>
            <a:r>
              <a:rPr lang="en-IN" dirty="0" smtClean="0"/>
              <a:t> </a:t>
            </a:r>
            <a:r>
              <a:rPr lang="en-IN" dirty="0"/>
              <a:t>centre will response user if claim made in message shared is verified or not</a:t>
            </a:r>
            <a:r>
              <a:rPr lang="en-IN" dirty="0" smtClean="0"/>
              <a:t>.</a:t>
            </a:r>
          </a:p>
          <a:p>
            <a:r>
              <a:rPr lang="en-IN" dirty="0" smtClean="0"/>
              <a:t>Company has made forward difficult  to many people at a time in world they had kept limit 20 for forward. In India they had kept just 5 as limit.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563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 </a:t>
            </a:r>
            <a:r>
              <a:rPr lang="en-IN" dirty="0" smtClean="0"/>
              <a:t>Gmail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/>
              <a:t>Steps to avoid automatic email forwards</a:t>
            </a:r>
          </a:p>
          <a:p>
            <a:pPr marL="0" indent="0">
              <a:buNone/>
            </a:pPr>
            <a:r>
              <a:rPr lang="en-IN" dirty="0" smtClean="0"/>
              <a:t>1.Go to your Gmail account</a:t>
            </a:r>
          </a:p>
          <a:p>
            <a:pPr marL="0" indent="0">
              <a:buNone/>
            </a:pPr>
            <a:r>
              <a:rPr lang="en-IN" dirty="0" smtClean="0"/>
              <a:t>2.At top right ,click settings</a:t>
            </a:r>
          </a:p>
          <a:p>
            <a:pPr marL="0" indent="0">
              <a:buNone/>
            </a:pPr>
            <a:r>
              <a:rPr lang="en-IN" dirty="0" smtClean="0"/>
              <a:t>3.click the forwarding and POP/IMAP tab</a:t>
            </a:r>
          </a:p>
          <a:p>
            <a:pPr marL="0" indent="0">
              <a:buNone/>
            </a:pPr>
            <a:r>
              <a:rPr lang="en-IN" dirty="0" smtClean="0"/>
              <a:t>4.In forwarding section ,click disable forwarding</a:t>
            </a:r>
          </a:p>
        </p:txBody>
      </p:sp>
      <p:pic>
        <p:nvPicPr>
          <p:cNvPr id="2052" name="Picture 4" descr="Gmail Add A POP3 Account You Ow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972" y="3933056"/>
            <a:ext cx="5040560" cy="2766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41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726632" cy="758952"/>
          </a:xfrm>
        </p:spPr>
        <p:txBody>
          <a:bodyPr>
            <a:normAutofit/>
          </a:bodyPr>
          <a:lstStyle/>
          <a:p>
            <a:r>
              <a:rPr lang="en-IN" dirty="0"/>
              <a:t>Confidential mode in </a:t>
            </a:r>
            <a:r>
              <a:rPr lang="en-IN" dirty="0" smtClean="0"/>
              <a:t>Gmail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75656" y="2204864"/>
            <a:ext cx="7488832" cy="4355976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endParaRPr lang="en-IN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sz="24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sz="2400" dirty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400" dirty="0" smtClean="0">
                <a:latin typeface="Calibri" pitchFamily="34" charset="0"/>
              </a:rPr>
              <a:t>With </a:t>
            </a:r>
            <a:r>
              <a:rPr lang="en-IN" sz="2400" dirty="0">
                <a:latin typeface="Calibri" pitchFamily="34" charset="0"/>
              </a:rPr>
              <a:t>confidential </a:t>
            </a:r>
            <a:r>
              <a:rPr lang="en-IN" sz="2400" dirty="0" smtClean="0">
                <a:latin typeface="Calibri" pitchFamily="34" charset="0"/>
              </a:rPr>
              <a:t>mode one can </a:t>
            </a:r>
            <a:r>
              <a:rPr lang="en-IN" sz="2400" dirty="0">
                <a:latin typeface="Calibri" pitchFamily="34" charset="0"/>
              </a:rPr>
              <a:t>prevent the Recipients of messages to copy or print, and even download messages, including attachments. 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 smtClean="0">
                <a:latin typeface="Calibri" pitchFamily="34" charset="0"/>
              </a:rPr>
              <a:t>With this one </a:t>
            </a:r>
            <a:r>
              <a:rPr lang="en-IN" sz="2400" dirty="0">
                <a:latin typeface="Calibri" pitchFamily="34" charset="0"/>
              </a:rPr>
              <a:t>can also set a message expiration date, revoke message access at any time. </a:t>
            </a:r>
            <a:r>
              <a:rPr lang="en-IN" sz="2400" dirty="0" smtClean="0">
                <a:latin typeface="Calibri" pitchFamily="34" charset="0"/>
              </a:rPr>
              <a:t>Our recipient </a:t>
            </a:r>
            <a:r>
              <a:rPr lang="en-IN" sz="2400" dirty="0">
                <a:latin typeface="Calibri" pitchFamily="34" charset="0"/>
              </a:rPr>
              <a:t>may also require an </a:t>
            </a:r>
            <a:r>
              <a:rPr lang="en-IN" sz="2400" b="1" dirty="0">
                <a:latin typeface="Calibri" pitchFamily="34" charset="0"/>
              </a:rPr>
              <a:t>SMS verification code to access messages</a:t>
            </a:r>
            <a:r>
              <a:rPr lang="en-IN" sz="2400" dirty="0">
                <a:latin typeface="Calibri" pitchFamily="34" charset="0"/>
              </a:rPr>
              <a:t> sent by </a:t>
            </a:r>
            <a:r>
              <a:rPr lang="en-IN" sz="2400" dirty="0" smtClean="0">
                <a:latin typeface="Calibri" pitchFamily="34" charset="0"/>
              </a:rPr>
              <a:t>us.</a:t>
            </a:r>
            <a:endParaRPr lang="en-IN" sz="2400" dirty="0">
              <a:latin typeface="Calibri" pitchFamily="34" charset="0"/>
            </a:endParaRPr>
          </a:p>
          <a:p>
            <a:endParaRPr lang="en-IN" dirty="0"/>
          </a:p>
        </p:txBody>
      </p:sp>
      <p:pic>
        <p:nvPicPr>
          <p:cNvPr id="4" name="Picture 2" descr="Image result for confidential mode of gm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08" y="1628800"/>
            <a:ext cx="453650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9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fidential mode user sett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08920"/>
            <a:ext cx="4392489" cy="39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88640"/>
            <a:ext cx="4320480" cy="39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28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>
                <a:latin typeface="Calibri" pitchFamily="34" charset="0"/>
              </a:rPr>
              <a:t>I</a:t>
            </a:r>
            <a:r>
              <a:rPr lang="en-IN" dirty="0" smtClean="0">
                <a:latin typeface="Calibri" pitchFamily="34" charset="0"/>
              </a:rPr>
              <a:t>rrelevant messages </a:t>
            </a:r>
            <a:r>
              <a:rPr lang="en-IN" dirty="0">
                <a:latin typeface="Calibri" pitchFamily="34" charset="0"/>
              </a:rPr>
              <a:t>sent over the Internet, typically to a large number of users, for the purposes of advertising, phishing, spreading malware, </a:t>
            </a:r>
            <a:r>
              <a:rPr lang="en-IN" dirty="0" smtClean="0">
                <a:latin typeface="Calibri" pitchFamily="34" charset="0"/>
              </a:rPr>
              <a:t>etc.</a:t>
            </a:r>
          </a:p>
          <a:p>
            <a:pPr marL="0" indent="0">
              <a:buNone/>
            </a:pPr>
            <a:r>
              <a:rPr lang="en-IN" sz="3000" b="1" dirty="0" smtClean="0">
                <a:latin typeface="Calibri" pitchFamily="34" charset="0"/>
              </a:rPr>
              <a:t>   How to avoid spam</a:t>
            </a:r>
          </a:p>
          <a:p>
            <a:r>
              <a:rPr lang="en-IN" dirty="0">
                <a:latin typeface="Calibri" pitchFamily="34" charset="0"/>
              </a:rPr>
              <a:t>Try to avoid opening spam emails and clicking on links in spam messages.</a:t>
            </a:r>
          </a:p>
          <a:p>
            <a:r>
              <a:rPr lang="en-IN" dirty="0">
                <a:latin typeface="Calibri" pitchFamily="34" charset="0"/>
              </a:rPr>
              <a:t>Don't buy anything from a spammer. </a:t>
            </a:r>
          </a:p>
          <a:p>
            <a:r>
              <a:rPr lang="en-IN" dirty="0">
                <a:latin typeface="Calibri" pitchFamily="34" charset="0"/>
              </a:rPr>
              <a:t>Don't be tempted to reply. </a:t>
            </a:r>
          </a:p>
          <a:p>
            <a:r>
              <a:rPr lang="en-IN" dirty="0">
                <a:latin typeface="Calibri" pitchFamily="34" charset="0"/>
              </a:rPr>
              <a:t>Don't threaten the spammer. </a:t>
            </a:r>
          </a:p>
          <a:p>
            <a:r>
              <a:rPr lang="en-IN" dirty="0">
                <a:latin typeface="Calibri" pitchFamily="34" charset="0"/>
              </a:rPr>
              <a:t>Use a disposable email address</a:t>
            </a:r>
            <a:r>
              <a:rPr lang="en-IN" dirty="0" smtClean="0">
                <a:latin typeface="Calibri" pitchFamily="34" charset="0"/>
              </a:rPr>
              <a:t>.</a:t>
            </a:r>
            <a:endParaRPr lang="en-IN" dirty="0">
              <a:latin typeface="Calibri" pitchFamily="34" charset="0"/>
            </a:endParaRPr>
          </a:p>
          <a:p>
            <a:pPr marL="0" indent="0">
              <a:buNone/>
            </a:pPr>
            <a:endParaRPr lang="en-IN" dirty="0">
              <a:latin typeface="Calibri" pitchFamily="34" charset="0"/>
            </a:endParaRPr>
          </a:p>
          <a:p>
            <a:endParaRPr lang="en-I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6632"/>
            <a:ext cx="5472608" cy="1146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5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140</TotalTime>
  <Words>314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PowerPoint Presentation</vt:lpstr>
      <vt:lpstr>INTRODUCTION</vt:lpstr>
      <vt:lpstr>WhatsApp</vt:lpstr>
      <vt:lpstr>PowerPoint Presentation</vt:lpstr>
      <vt:lpstr>PowerPoint Presentation</vt:lpstr>
      <vt:lpstr> Gmail</vt:lpstr>
      <vt:lpstr>Confidential mode in Gmail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AVOID NON-PRODUCTIVE MESSAGE AND MAIL FORWARDS</dc:title>
  <dc:creator>room31</dc:creator>
  <cp:lastModifiedBy>room31</cp:lastModifiedBy>
  <cp:revision>30</cp:revision>
  <dcterms:created xsi:type="dcterms:W3CDTF">2019-11-04T01:56:07Z</dcterms:created>
  <dcterms:modified xsi:type="dcterms:W3CDTF">2019-11-04T17:54:46Z</dcterms:modified>
</cp:coreProperties>
</file>