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18" d="100"/>
          <a:sy n="18" d="100"/>
        </p:scale>
        <p:origin x="30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35E83-BF42-49D3-895B-0EFBDB8F39CB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E6362-9F08-4CAE-82BF-6FB1B9ADC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7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E6362-9F08-4CAE-82BF-6FB1B9ADC0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3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FAAA-3569-4628-98DD-1D56F966C27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873-A354-459D-A5C6-8D04F15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9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FAAA-3569-4628-98DD-1D56F966C27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873-A354-459D-A5C6-8D04F15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6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FAAA-3569-4628-98DD-1D56F966C27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873-A354-459D-A5C6-8D04F15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2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FAAA-3569-4628-98DD-1D56F966C27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873-A354-459D-A5C6-8D04F15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38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FAAA-3569-4628-98DD-1D56F966C27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873-A354-459D-A5C6-8D04F15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3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FAAA-3569-4628-98DD-1D56F966C27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873-A354-459D-A5C6-8D04F15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5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FAAA-3569-4628-98DD-1D56F966C27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873-A354-459D-A5C6-8D04F15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32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FAAA-3569-4628-98DD-1D56F966C27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873-A354-459D-A5C6-8D04F15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8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FAAA-3569-4628-98DD-1D56F966C27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873-A354-459D-A5C6-8D04F15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FAAA-3569-4628-98DD-1D56F966C27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873-A354-459D-A5C6-8D04F15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2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0FAAA-3569-4628-98DD-1D56F966C27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54873-A354-459D-A5C6-8D04F15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0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0FAAA-3569-4628-98DD-1D56F966C27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54873-A354-459D-A5C6-8D04F1566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5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140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253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99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761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41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381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TO DO:-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Use an up to date and reputable web browser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Be especially careful about using public or shared computers.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Don’t leave your computer unattended while logged on to online banking or other sites where you provide personal information.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Always log out when you are finished to properly end your banking session.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Disable automatic password-save features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0663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07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POWERPOINT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B050"/>
                </a:solidFill>
              </a:rPr>
              <a:t>Presented by</a:t>
            </a:r>
            <a:r>
              <a:rPr lang="en-US" sz="3600" dirty="0"/>
              <a:t>:- </a:t>
            </a:r>
            <a:r>
              <a:rPr lang="en-US" sz="3600" dirty="0" err="1">
                <a:solidFill>
                  <a:srgbClr val="FF0000"/>
                </a:solidFill>
              </a:rPr>
              <a:t>Kadam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Chaitanya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Vasantrao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B050"/>
                </a:solidFill>
              </a:rPr>
              <a:t>Class</a:t>
            </a:r>
            <a:r>
              <a:rPr lang="en-US" sz="3600" dirty="0"/>
              <a:t>:- </a:t>
            </a:r>
            <a:r>
              <a:rPr lang="en-US" sz="3600" dirty="0">
                <a:solidFill>
                  <a:srgbClr val="FF0000"/>
                </a:solidFill>
              </a:rPr>
              <a:t>D</a:t>
            </a:r>
          </a:p>
          <a:p>
            <a:r>
              <a:rPr lang="en-US" sz="3600" dirty="0">
                <a:solidFill>
                  <a:srgbClr val="00B050"/>
                </a:solidFill>
              </a:rPr>
              <a:t>Roll no</a:t>
            </a:r>
            <a:r>
              <a:rPr lang="en-US" sz="3600" dirty="0"/>
              <a:t>.:- </a:t>
            </a:r>
            <a:r>
              <a:rPr lang="en-US" sz="3600" dirty="0">
                <a:solidFill>
                  <a:srgbClr val="FF0000"/>
                </a:solidFill>
              </a:rPr>
              <a:t>D-20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3462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NAME OF THE TOPIC:-</a:t>
            </a:r>
          </a:p>
          <a:p>
            <a:pPr marL="0" indent="0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8800" b="1" dirty="0">
                <a:solidFill>
                  <a:srgbClr val="00B050"/>
                </a:solidFill>
              </a:rPr>
              <a:t>SURF SMARTER</a:t>
            </a:r>
          </a:p>
        </p:txBody>
      </p:sp>
    </p:spTree>
    <p:extLst>
      <p:ext uri="{BB962C8B-B14F-4D97-AF65-F5344CB8AC3E}">
        <p14:creationId xmlns:p14="http://schemas.microsoft.com/office/powerpoint/2010/main" val="390509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IC WILL BE COVERED&#10;• Internet Security&#10;• Malware&#10;• PC Security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0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ERNET SECURITY&#10;Difference between Browsing and Surfing:&#10;• Browsing means searching for something specific.&#10;• Surfing 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7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73362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RECENT THREATS TO SURFING</a:t>
            </a:r>
          </a:p>
        </p:txBody>
      </p:sp>
    </p:spTree>
    <p:extLst>
      <p:ext uri="{BB962C8B-B14F-4D97-AF65-F5344CB8AC3E}">
        <p14:creationId xmlns:p14="http://schemas.microsoft.com/office/powerpoint/2010/main" val="56602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TERNET SECURITY&#10;ADS PROBLEM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08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68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59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On-screen Show (4:3)</PresentationFormat>
  <Paragraphs>20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RECENT THREATS TO SURFING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HAVE TO DO:-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d90</dc:creator>
  <cp:lastModifiedBy>kiran raikar</cp:lastModifiedBy>
  <cp:revision>6</cp:revision>
  <dcterms:created xsi:type="dcterms:W3CDTF">2019-11-03T16:10:44Z</dcterms:created>
  <dcterms:modified xsi:type="dcterms:W3CDTF">2019-11-06T03:33:47Z</dcterms:modified>
</cp:coreProperties>
</file>