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7" r:id="rId11"/>
    <p:sldId id="268" r:id="rId12"/>
    <p:sldId id="269" r:id="rId13"/>
    <p:sldId id="27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 </a:t>
            </a:r>
            <a:r>
              <a:rPr lang="en-IN" b="1" dirty="0"/>
              <a:t>USE OF PAYTM FOR CASHLESS TRANSACTIONS 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dirty="0" smtClean="0"/>
              <a:t>By</a:t>
            </a:r>
          </a:p>
          <a:p>
            <a:r>
              <a:rPr lang="en-IN" dirty="0" smtClean="0"/>
              <a:t>SAGAR M</a:t>
            </a:r>
            <a:r>
              <a:rPr lang="en-IN" dirty="0" smtClean="0"/>
              <a:t>. JONDHALE</a:t>
            </a:r>
            <a:endParaRPr lang="en-IN" dirty="0" smtClean="0"/>
          </a:p>
          <a:p>
            <a:r>
              <a:rPr lang="en-IN" dirty="0" smtClean="0"/>
              <a:t>CPTP-5</a:t>
            </a:r>
          </a:p>
          <a:p>
            <a:r>
              <a:rPr lang="en-IN" dirty="0" smtClean="0"/>
              <a:t>ACST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462465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Sending </a:t>
            </a:r>
            <a:r>
              <a:rPr lang="en-IN" b="1" dirty="0"/>
              <a:t>Money using </a:t>
            </a:r>
            <a:r>
              <a:rPr lang="en-IN" b="1" dirty="0" err="1"/>
              <a:t>Paytm</a:t>
            </a:r>
            <a:r>
              <a:rPr lang="en-IN" b="1" dirty="0"/>
              <a:t> to another </a:t>
            </a:r>
            <a:r>
              <a:rPr lang="en-IN" b="1" dirty="0" err="1"/>
              <a:t>Paytm</a:t>
            </a:r>
            <a:r>
              <a:rPr lang="en-IN" b="1" dirty="0"/>
              <a:t>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IN" dirty="0"/>
          </a:p>
          <a:p>
            <a:r>
              <a:rPr lang="en-IN" dirty="0" smtClean="0"/>
              <a:t>Step </a:t>
            </a:r>
            <a:r>
              <a:rPr lang="en-IN" dirty="0"/>
              <a:t>1 : Open </a:t>
            </a:r>
            <a:r>
              <a:rPr lang="en-IN" dirty="0" err="1"/>
              <a:t>Paytm</a:t>
            </a:r>
            <a:r>
              <a:rPr lang="en-IN" dirty="0"/>
              <a:t> Wallet using Mobile App </a:t>
            </a:r>
          </a:p>
          <a:p>
            <a:r>
              <a:rPr lang="en-IN" dirty="0" smtClean="0"/>
              <a:t>Step </a:t>
            </a:r>
            <a:r>
              <a:rPr lang="en-IN" dirty="0"/>
              <a:t>2 : Click on ‘Pay’ or ‘Send’ icon </a:t>
            </a:r>
          </a:p>
          <a:p>
            <a:r>
              <a:rPr lang="en-IN" dirty="0" smtClean="0"/>
              <a:t>Step </a:t>
            </a:r>
            <a:r>
              <a:rPr lang="en-IN" dirty="0"/>
              <a:t>3 : Click on ‘Mobile Number’ and enter mobile number of beneficiary. It can be manual or from Address Book </a:t>
            </a:r>
          </a:p>
          <a:p>
            <a:r>
              <a:rPr lang="en-IN" dirty="0" smtClean="0"/>
              <a:t>Step </a:t>
            </a:r>
            <a:r>
              <a:rPr lang="en-IN" dirty="0"/>
              <a:t>4 : Enter the ‘Amount’ to be transferred </a:t>
            </a:r>
          </a:p>
          <a:p>
            <a:r>
              <a:rPr lang="en-IN" dirty="0" smtClean="0"/>
              <a:t>Step </a:t>
            </a:r>
            <a:r>
              <a:rPr lang="en-IN" dirty="0"/>
              <a:t>5 : details of payment (optional) </a:t>
            </a:r>
          </a:p>
          <a:p>
            <a:r>
              <a:rPr lang="en-IN" dirty="0" smtClean="0"/>
              <a:t>Step </a:t>
            </a:r>
            <a:r>
              <a:rPr lang="en-IN" dirty="0"/>
              <a:t>6 : Click on ‘Send’ button. Money will be sent. </a:t>
            </a:r>
          </a:p>
          <a:p>
            <a:r>
              <a:rPr lang="en-IN" b="1" dirty="0"/>
              <a:t>In case of insufficient balance, </a:t>
            </a:r>
            <a:r>
              <a:rPr lang="en-IN" b="1" dirty="0" err="1"/>
              <a:t>Paytm</a:t>
            </a:r>
            <a:r>
              <a:rPr lang="en-IN" b="1" dirty="0"/>
              <a:t> give option to ‘Add’ money.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4127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/>
            </a:r>
            <a:br>
              <a:rPr lang="en-IN" dirty="0"/>
            </a:br>
            <a:r>
              <a:rPr lang="en-IN" b="1" dirty="0"/>
              <a:t>Transferring Money using </a:t>
            </a:r>
            <a:r>
              <a:rPr lang="en-IN" b="1" dirty="0" err="1"/>
              <a:t>Paytm</a:t>
            </a:r>
            <a:r>
              <a:rPr lang="en-IN" b="1" dirty="0"/>
              <a:t> to Bank Account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IN" dirty="0"/>
          </a:p>
          <a:p>
            <a:endParaRPr lang="en-IN" dirty="0"/>
          </a:p>
          <a:p>
            <a:r>
              <a:rPr lang="en-IN" dirty="0" smtClean="0"/>
              <a:t>Step </a:t>
            </a:r>
            <a:r>
              <a:rPr lang="en-IN" dirty="0"/>
              <a:t>1 : Open </a:t>
            </a:r>
            <a:r>
              <a:rPr lang="en-IN" dirty="0" err="1"/>
              <a:t>Paytm</a:t>
            </a:r>
            <a:r>
              <a:rPr lang="en-IN" dirty="0"/>
              <a:t> Wallet using Mobile App </a:t>
            </a:r>
          </a:p>
          <a:p>
            <a:r>
              <a:rPr lang="en-IN" dirty="0" smtClean="0"/>
              <a:t>Step </a:t>
            </a:r>
            <a:r>
              <a:rPr lang="en-IN" dirty="0"/>
              <a:t>2 : Click on ‘Pay’ or ‘Send’ icon </a:t>
            </a:r>
          </a:p>
          <a:p>
            <a:r>
              <a:rPr lang="en-IN" dirty="0" smtClean="0"/>
              <a:t>Step </a:t>
            </a:r>
            <a:r>
              <a:rPr lang="en-IN" dirty="0"/>
              <a:t>3 : Click on ‘Send to Bank’. New window opens </a:t>
            </a:r>
          </a:p>
          <a:p>
            <a:r>
              <a:rPr lang="en-IN" dirty="0" smtClean="0"/>
              <a:t>Step </a:t>
            </a:r>
            <a:r>
              <a:rPr lang="en-IN" dirty="0"/>
              <a:t>4 : Enter bank account number, IFS Code and </a:t>
            </a:r>
          </a:p>
          <a:p>
            <a:r>
              <a:rPr lang="en-IN" dirty="0"/>
              <a:t>other details of beneficiary. </a:t>
            </a:r>
          </a:p>
          <a:p>
            <a:r>
              <a:rPr lang="en-IN" dirty="0" smtClean="0"/>
              <a:t>Step </a:t>
            </a:r>
            <a:r>
              <a:rPr lang="en-IN" dirty="0"/>
              <a:t>4 : Enter the ‘Amount’ to be transferred </a:t>
            </a:r>
          </a:p>
          <a:p>
            <a:r>
              <a:rPr lang="en-IN" dirty="0" smtClean="0"/>
              <a:t>Step </a:t>
            </a:r>
            <a:r>
              <a:rPr lang="en-IN" dirty="0"/>
              <a:t>5 : details of payment (optional) </a:t>
            </a:r>
          </a:p>
          <a:p>
            <a:r>
              <a:rPr lang="en-IN" dirty="0" smtClean="0"/>
              <a:t>Step </a:t>
            </a:r>
            <a:r>
              <a:rPr lang="en-IN" dirty="0"/>
              <a:t>6 : Click on ‘Send’ button. Money will be sent. </a:t>
            </a:r>
          </a:p>
          <a:p>
            <a:r>
              <a:rPr lang="en-IN" b="1" dirty="0"/>
              <a:t>In case of insufficient balance, </a:t>
            </a:r>
            <a:r>
              <a:rPr lang="en-IN" b="1" dirty="0" err="1"/>
              <a:t>Paytm</a:t>
            </a:r>
            <a:r>
              <a:rPr lang="en-IN" b="1" dirty="0"/>
              <a:t> give option to ‘Add’ money.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1535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/>
            </a:r>
            <a:br>
              <a:rPr lang="en-IN" dirty="0"/>
            </a:br>
            <a:r>
              <a:rPr lang="en-IN" b="1" dirty="0"/>
              <a:t>Recharging Mobile using </a:t>
            </a:r>
            <a:r>
              <a:rPr lang="en-IN" b="1" dirty="0" err="1"/>
              <a:t>Paytm</a:t>
            </a:r>
            <a:r>
              <a:rPr lang="en-IN" b="1" dirty="0"/>
              <a:t>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IN" dirty="0"/>
          </a:p>
          <a:p>
            <a:r>
              <a:rPr lang="en-IN" dirty="0" smtClean="0"/>
              <a:t>Step </a:t>
            </a:r>
            <a:r>
              <a:rPr lang="en-IN" dirty="0"/>
              <a:t>1 : Click on ‘Recharge or Pay Bills for’ and select ‘Mobile Prepaid’ </a:t>
            </a:r>
          </a:p>
          <a:p>
            <a:r>
              <a:rPr lang="en-IN" dirty="0" smtClean="0"/>
              <a:t>Step </a:t>
            </a:r>
            <a:r>
              <a:rPr lang="en-IN" dirty="0"/>
              <a:t>2 : Enter the mobile number to be recharged </a:t>
            </a:r>
          </a:p>
          <a:p>
            <a:r>
              <a:rPr lang="en-IN" dirty="0" smtClean="0"/>
              <a:t>Step </a:t>
            </a:r>
            <a:r>
              <a:rPr lang="en-IN" dirty="0"/>
              <a:t>3 : Select ‘Mobile Operator’ like </a:t>
            </a:r>
            <a:r>
              <a:rPr lang="en-IN" dirty="0" err="1"/>
              <a:t>Airtel</a:t>
            </a:r>
            <a:r>
              <a:rPr lang="en-IN" dirty="0"/>
              <a:t>, Vodafone </a:t>
            </a:r>
          </a:p>
          <a:p>
            <a:r>
              <a:rPr lang="en-IN" dirty="0" smtClean="0"/>
              <a:t>Step </a:t>
            </a:r>
            <a:r>
              <a:rPr lang="en-IN" dirty="0"/>
              <a:t>4 : Enter the recharge amount </a:t>
            </a:r>
          </a:p>
          <a:p>
            <a:r>
              <a:rPr lang="en-IN" dirty="0" smtClean="0"/>
              <a:t>Step </a:t>
            </a:r>
            <a:r>
              <a:rPr lang="en-IN" dirty="0"/>
              <a:t>5 : Click on ‘Proceed to Recharge’ </a:t>
            </a:r>
          </a:p>
          <a:p>
            <a:r>
              <a:rPr lang="en-IN" dirty="0" smtClean="0"/>
              <a:t>Step </a:t>
            </a:r>
            <a:r>
              <a:rPr lang="en-IN" dirty="0"/>
              <a:t>6 : Read ‘Payment Success’ message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888338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N" sz="9600" b="1" smtClean="0"/>
              <a:t>   </a:t>
            </a:r>
            <a:r>
              <a:rPr lang="en-IN" sz="9600" b="1" smtClean="0">
                <a:solidFill>
                  <a:srgbClr val="7030A0"/>
                </a:solidFill>
              </a:rPr>
              <a:t>Thank </a:t>
            </a:r>
            <a:r>
              <a:rPr lang="en-IN" sz="9600" b="1" dirty="0" smtClean="0">
                <a:solidFill>
                  <a:srgbClr val="7030A0"/>
                </a:solidFill>
              </a:rPr>
              <a:t>you</a:t>
            </a:r>
            <a:endParaRPr lang="en-IN" sz="96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1769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/>
            </a:r>
            <a:br>
              <a:rPr lang="en-IN" dirty="0"/>
            </a:br>
            <a:r>
              <a:rPr lang="en-IN" sz="6000" b="1" dirty="0"/>
              <a:t>Why Cashless Transactions? </a:t>
            </a:r>
            <a:br>
              <a:rPr lang="en-IN" sz="6000" b="1" dirty="0"/>
            </a:br>
            <a:endParaRPr lang="en-IN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  <a:p>
            <a:r>
              <a:rPr lang="en-IN" b="1" dirty="0"/>
              <a:t>1) Money can be traced to the last penny </a:t>
            </a:r>
            <a:endParaRPr lang="en-IN" dirty="0"/>
          </a:p>
          <a:p>
            <a:r>
              <a:rPr lang="en-IN" b="1" dirty="0"/>
              <a:t>2) Reduction in generation and use of Black </a:t>
            </a:r>
            <a:r>
              <a:rPr lang="en-IN" b="1" dirty="0" smtClean="0"/>
              <a:t>                                                                                    Money </a:t>
            </a:r>
            <a:endParaRPr lang="en-IN" dirty="0"/>
          </a:p>
          <a:p>
            <a:r>
              <a:rPr lang="en-IN" b="1" dirty="0"/>
              <a:t>3) Safety of money </a:t>
            </a:r>
            <a:endParaRPr lang="en-IN" dirty="0"/>
          </a:p>
          <a:p>
            <a:r>
              <a:rPr lang="en-IN" b="1" dirty="0"/>
              <a:t>4) Systematic record of transactions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58707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/>
            </a:r>
            <a:br>
              <a:rPr lang="en-IN" dirty="0"/>
            </a:br>
            <a:r>
              <a:rPr lang="en-IN" sz="6000" dirty="0"/>
              <a:t>Types of Cashless Transactions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en-IN" dirty="0"/>
          </a:p>
          <a:p>
            <a:r>
              <a:rPr lang="en-IN" b="1" dirty="0"/>
              <a:t>1)Using Debit Cards </a:t>
            </a:r>
            <a:endParaRPr lang="en-IN" dirty="0"/>
          </a:p>
          <a:p>
            <a:r>
              <a:rPr lang="en-IN" b="1" dirty="0"/>
              <a:t>2)Using Credit Cards </a:t>
            </a:r>
            <a:endParaRPr lang="en-IN" dirty="0"/>
          </a:p>
          <a:p>
            <a:r>
              <a:rPr lang="en-IN" b="1" dirty="0"/>
              <a:t>3)Using Internet Banking </a:t>
            </a:r>
            <a:endParaRPr lang="en-IN" dirty="0"/>
          </a:p>
          <a:p>
            <a:r>
              <a:rPr lang="en-IN" b="1" dirty="0"/>
              <a:t>4)Using Mobile Banking </a:t>
            </a:r>
            <a:endParaRPr lang="en-IN" dirty="0"/>
          </a:p>
          <a:p>
            <a:r>
              <a:rPr lang="en-IN" b="1" dirty="0"/>
              <a:t>5)Mobile Wallets </a:t>
            </a: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08861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/>
            </a:r>
            <a:br>
              <a:rPr lang="en-IN" dirty="0"/>
            </a:br>
            <a:r>
              <a:rPr lang="en-IN" sz="6000" dirty="0"/>
              <a:t>What is </a:t>
            </a:r>
            <a:r>
              <a:rPr lang="en-IN" sz="6000" dirty="0" err="1"/>
              <a:t>Paytm</a:t>
            </a:r>
            <a:r>
              <a:rPr lang="en-IN" sz="6000" dirty="0"/>
              <a:t> Wallet?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IN" dirty="0"/>
          </a:p>
          <a:p>
            <a:r>
              <a:rPr lang="en-IN" b="1" dirty="0" err="1" smtClean="0"/>
              <a:t>Paytm</a:t>
            </a:r>
            <a:r>
              <a:rPr lang="en-IN" b="1" dirty="0" smtClean="0"/>
              <a:t> </a:t>
            </a:r>
            <a:r>
              <a:rPr lang="en-IN" b="1" dirty="0"/>
              <a:t>stands for “Pay Through Mobile” </a:t>
            </a:r>
            <a:endParaRPr lang="en-IN" dirty="0"/>
          </a:p>
          <a:p>
            <a:r>
              <a:rPr lang="en-IN" b="1" dirty="0" err="1" smtClean="0"/>
              <a:t>Paytm</a:t>
            </a:r>
            <a:r>
              <a:rPr lang="en-IN" b="1" dirty="0" smtClean="0"/>
              <a:t> </a:t>
            </a:r>
            <a:r>
              <a:rPr lang="en-IN" b="1" dirty="0"/>
              <a:t>Wallet is a digital wallet or a mobile wallet, designed to make and receive payments digitally </a:t>
            </a:r>
            <a:endParaRPr lang="en-IN" dirty="0"/>
          </a:p>
          <a:p>
            <a:r>
              <a:rPr lang="en-IN" b="1" dirty="0" smtClean="0"/>
              <a:t>Brief </a:t>
            </a:r>
            <a:r>
              <a:rPr lang="en-IN" b="1" dirty="0"/>
              <a:t>History: Started by Vijay </a:t>
            </a:r>
            <a:r>
              <a:rPr lang="en-IN" b="1" dirty="0" err="1"/>
              <a:t>Shekhar</a:t>
            </a:r>
            <a:r>
              <a:rPr lang="en-IN" b="1" dirty="0"/>
              <a:t> Sharma of </a:t>
            </a:r>
            <a:endParaRPr lang="en-IN" dirty="0"/>
          </a:p>
          <a:p>
            <a:pPr marL="0" indent="0">
              <a:buNone/>
            </a:pPr>
            <a:r>
              <a:rPr lang="en-IN" b="1" dirty="0" smtClean="0"/>
              <a:t>   One97 </a:t>
            </a:r>
            <a:r>
              <a:rPr lang="en-IN" b="1" dirty="0"/>
              <a:t>Communication Limited in 2010 </a:t>
            </a:r>
            <a:endParaRPr lang="en-IN" dirty="0"/>
          </a:p>
          <a:p>
            <a:r>
              <a:rPr lang="en-IN" b="1" dirty="0" smtClean="0"/>
              <a:t>Objectives</a:t>
            </a:r>
            <a:r>
              <a:rPr lang="en-IN" b="1" dirty="0"/>
              <a:t>: 1) To get rid of cash transactions </a:t>
            </a:r>
            <a:endParaRPr lang="en-IN" dirty="0"/>
          </a:p>
          <a:p>
            <a:pPr marL="0" indent="0">
              <a:buNone/>
            </a:pPr>
            <a:r>
              <a:rPr lang="en-IN" b="1" dirty="0" smtClean="0"/>
              <a:t>                          2</a:t>
            </a:r>
            <a:r>
              <a:rPr lang="en-IN" b="1" dirty="0"/>
              <a:t>) To make/receive payments on the go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556681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IN" dirty="0"/>
              <a:t/>
            </a:r>
            <a:br>
              <a:rPr lang="en-IN" dirty="0"/>
            </a:br>
            <a:r>
              <a:rPr lang="en-IN" sz="6000" dirty="0"/>
              <a:t>Why </a:t>
            </a:r>
            <a:r>
              <a:rPr lang="en-IN" sz="6000" dirty="0" err="1"/>
              <a:t>Paytm</a:t>
            </a:r>
            <a:r>
              <a:rPr lang="en-IN" sz="6000" dirty="0"/>
              <a:t> Wallet?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IN" dirty="0"/>
          </a:p>
          <a:p>
            <a:r>
              <a:rPr lang="en-IN" b="1" dirty="0" smtClean="0"/>
              <a:t>Simple </a:t>
            </a:r>
            <a:r>
              <a:rPr lang="en-IN" b="1" dirty="0"/>
              <a:t>and user-friendly </a:t>
            </a:r>
            <a:endParaRPr lang="en-IN" dirty="0"/>
          </a:p>
          <a:p>
            <a:r>
              <a:rPr lang="en-IN" b="1" dirty="0" smtClean="0"/>
              <a:t>Highly </a:t>
            </a:r>
            <a:r>
              <a:rPr lang="en-IN" b="1" dirty="0"/>
              <a:t>secure– use 128-bit encryption technology </a:t>
            </a:r>
            <a:endParaRPr lang="en-IN" dirty="0"/>
          </a:p>
          <a:p>
            <a:r>
              <a:rPr lang="en-IN" b="1" dirty="0" err="1" smtClean="0"/>
              <a:t>Cashback</a:t>
            </a:r>
            <a:r>
              <a:rPr lang="en-IN" b="1" dirty="0" smtClean="0"/>
              <a:t> </a:t>
            </a:r>
            <a:r>
              <a:rPr lang="en-IN" b="1" dirty="0"/>
              <a:t>offers </a:t>
            </a:r>
            <a:endParaRPr lang="en-IN" dirty="0"/>
          </a:p>
          <a:p>
            <a:r>
              <a:rPr lang="en-IN" b="1" dirty="0" smtClean="0"/>
              <a:t>discounts </a:t>
            </a:r>
            <a:endParaRPr lang="en-IN" dirty="0"/>
          </a:p>
          <a:p>
            <a:r>
              <a:rPr lang="en-IN" b="1" dirty="0" smtClean="0"/>
              <a:t>Extraordinary </a:t>
            </a:r>
            <a:r>
              <a:rPr lang="en-IN" b="1" dirty="0"/>
              <a:t>offers to win gadgets and other products </a:t>
            </a: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699682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/>
            </a:r>
            <a:br>
              <a:rPr lang="en-IN" dirty="0"/>
            </a:br>
            <a:r>
              <a:rPr lang="en-IN" dirty="0"/>
              <a:t>Uses of </a:t>
            </a:r>
            <a:r>
              <a:rPr lang="en-IN" dirty="0" err="1"/>
              <a:t>Paytm</a:t>
            </a:r>
            <a:r>
              <a:rPr lang="en-IN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IN" dirty="0"/>
          </a:p>
          <a:p>
            <a:r>
              <a:rPr lang="en-IN" b="1" dirty="0"/>
              <a:t>Recharge</a:t>
            </a:r>
            <a:r>
              <a:rPr lang="en-IN" dirty="0"/>
              <a:t> :</a:t>
            </a:r>
            <a:r>
              <a:rPr lang="en-IN" dirty="0" smtClean="0"/>
              <a:t>Data </a:t>
            </a:r>
            <a:r>
              <a:rPr lang="en-IN" dirty="0"/>
              <a:t>Cards, DTH, Cable, Metro </a:t>
            </a:r>
            <a:r>
              <a:rPr lang="en-IN" dirty="0" smtClean="0"/>
              <a:t>`        Cards</a:t>
            </a:r>
            <a:r>
              <a:rPr lang="en-IN" dirty="0"/>
              <a:t>, Prepaid Mobile Connections 	</a:t>
            </a:r>
          </a:p>
          <a:p>
            <a:r>
              <a:rPr lang="en-IN" b="1" dirty="0" smtClean="0"/>
              <a:t>Bill </a:t>
            </a:r>
            <a:r>
              <a:rPr lang="en-IN" b="1" dirty="0"/>
              <a:t>Payments </a:t>
            </a:r>
            <a:r>
              <a:rPr lang="en-IN" dirty="0" smtClean="0"/>
              <a:t>:Electricity</a:t>
            </a:r>
            <a:r>
              <a:rPr lang="en-IN" dirty="0"/>
              <a:t>, Water, Gas, Broadband, Landline, Post-Paid Mobile Connections 	</a:t>
            </a:r>
          </a:p>
          <a:p>
            <a:r>
              <a:rPr lang="en-IN" b="1" dirty="0"/>
              <a:t>Ticket Booking </a:t>
            </a:r>
            <a:r>
              <a:rPr lang="en-IN" b="1" dirty="0" smtClean="0"/>
              <a:t>:</a:t>
            </a:r>
            <a:r>
              <a:rPr lang="en-IN" dirty="0" smtClean="0"/>
              <a:t>Hotel </a:t>
            </a:r>
            <a:r>
              <a:rPr lang="en-IN" dirty="0"/>
              <a:t>Rooms, Movies, Flights, Trains Tickets, Bus Tickets 	</a:t>
            </a:r>
          </a:p>
          <a:p>
            <a:r>
              <a:rPr lang="en-IN" b="1" dirty="0"/>
              <a:t>Money Transfer </a:t>
            </a:r>
            <a:r>
              <a:rPr lang="en-IN" dirty="0"/>
              <a:t>:</a:t>
            </a:r>
            <a:r>
              <a:rPr lang="en-IN" dirty="0" smtClean="0"/>
              <a:t>To </a:t>
            </a:r>
            <a:r>
              <a:rPr lang="en-IN" dirty="0"/>
              <a:t>Bank Account or </a:t>
            </a:r>
            <a:r>
              <a:rPr lang="en-IN" dirty="0" err="1"/>
              <a:t>Paytm</a:t>
            </a:r>
            <a:r>
              <a:rPr lang="en-IN" dirty="0"/>
              <a:t> Account 	</a:t>
            </a:r>
          </a:p>
          <a:p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336473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/>
            </a:r>
            <a:br>
              <a:rPr lang="en-IN" dirty="0"/>
            </a:br>
            <a:r>
              <a:rPr lang="en-IN" b="1" dirty="0"/>
              <a:t>Registering with </a:t>
            </a:r>
            <a:r>
              <a:rPr lang="en-IN" b="1" dirty="0" err="1"/>
              <a:t>Paytm</a:t>
            </a:r>
            <a:r>
              <a:rPr lang="en-IN" b="1" dirty="0"/>
              <a:t>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N" b="1" dirty="0" smtClean="0"/>
              <a:t>Stages </a:t>
            </a:r>
            <a:r>
              <a:rPr lang="en-IN" b="1" dirty="0"/>
              <a:t>Involved in Registration </a:t>
            </a:r>
            <a:endParaRPr lang="en-IN" dirty="0"/>
          </a:p>
          <a:p>
            <a:r>
              <a:rPr lang="en-IN" dirty="0" smtClean="0"/>
              <a:t>Step </a:t>
            </a:r>
            <a:r>
              <a:rPr lang="en-IN" dirty="0"/>
              <a:t>1 : Download </a:t>
            </a:r>
            <a:r>
              <a:rPr lang="en-IN" dirty="0" err="1"/>
              <a:t>Paytm</a:t>
            </a:r>
            <a:r>
              <a:rPr lang="en-IN" dirty="0"/>
              <a:t> App </a:t>
            </a:r>
          </a:p>
          <a:p>
            <a:r>
              <a:rPr lang="en-IN" dirty="0" smtClean="0"/>
              <a:t>Step </a:t>
            </a:r>
            <a:r>
              <a:rPr lang="en-IN" dirty="0"/>
              <a:t>2 : Registration using Mobile Number and Email </a:t>
            </a:r>
          </a:p>
          <a:p>
            <a:pPr marL="0" indent="0">
              <a:buNone/>
            </a:pPr>
            <a:r>
              <a:rPr lang="en-IN" dirty="0"/>
              <a:t> </a:t>
            </a:r>
            <a:r>
              <a:rPr lang="en-IN" dirty="0" smtClean="0"/>
              <a:t>               by </a:t>
            </a:r>
            <a:r>
              <a:rPr lang="en-IN" dirty="0"/>
              <a:t>clicking ‘</a:t>
            </a:r>
            <a:r>
              <a:rPr lang="en-IN" dirty="0" smtClean="0"/>
              <a:t>sign </a:t>
            </a:r>
            <a:r>
              <a:rPr lang="en-IN" dirty="0"/>
              <a:t>up’. Password selection. </a:t>
            </a:r>
          </a:p>
          <a:p>
            <a:r>
              <a:rPr lang="en-IN" dirty="0" smtClean="0"/>
              <a:t>Step </a:t>
            </a:r>
            <a:r>
              <a:rPr lang="en-IN" dirty="0"/>
              <a:t>3 : Verification using OTP Code </a:t>
            </a:r>
          </a:p>
          <a:p>
            <a:r>
              <a:rPr lang="en-IN" dirty="0" smtClean="0"/>
              <a:t>Step </a:t>
            </a:r>
            <a:r>
              <a:rPr lang="en-IN" dirty="0"/>
              <a:t>4 : KYC Documents– Physical and e-KYC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728998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/>
            </a:r>
            <a:br>
              <a:rPr lang="en-IN" dirty="0"/>
            </a:br>
            <a:r>
              <a:rPr lang="en-IN" b="1" dirty="0"/>
              <a:t>Adding Money to </a:t>
            </a:r>
            <a:r>
              <a:rPr lang="en-IN" b="1" dirty="0" err="1"/>
              <a:t>Paytm</a:t>
            </a:r>
            <a:r>
              <a:rPr lang="en-IN" b="1" dirty="0"/>
              <a:t> Wallet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  <a:p>
            <a:r>
              <a:rPr lang="en-IN" b="1" dirty="0"/>
              <a:t>Modes of Adding Money </a:t>
            </a:r>
            <a:endParaRPr lang="en-IN" dirty="0"/>
          </a:p>
          <a:p>
            <a:r>
              <a:rPr lang="en-IN" b="1" dirty="0" smtClean="0"/>
              <a:t>Using </a:t>
            </a:r>
            <a:r>
              <a:rPr lang="en-IN" b="1" dirty="0"/>
              <a:t>Internet Banking </a:t>
            </a:r>
            <a:endParaRPr lang="en-IN" dirty="0"/>
          </a:p>
          <a:p>
            <a:r>
              <a:rPr lang="en-IN" b="1" dirty="0" smtClean="0"/>
              <a:t>Using </a:t>
            </a:r>
            <a:r>
              <a:rPr lang="en-IN" b="1" dirty="0"/>
              <a:t>Debit Cards </a:t>
            </a:r>
            <a:endParaRPr lang="en-IN" dirty="0"/>
          </a:p>
          <a:p>
            <a:r>
              <a:rPr lang="en-IN" b="1" dirty="0" smtClean="0"/>
              <a:t>Using </a:t>
            </a:r>
            <a:r>
              <a:rPr lang="en-IN" b="1" dirty="0"/>
              <a:t>Credit Cards </a:t>
            </a:r>
            <a:endParaRPr lang="en-IN" dirty="0"/>
          </a:p>
          <a:p>
            <a:r>
              <a:rPr lang="en-IN" b="1" dirty="0" smtClean="0"/>
              <a:t>Using </a:t>
            </a:r>
            <a:r>
              <a:rPr lang="en-IN" b="1" dirty="0"/>
              <a:t>Cash Deposits through Various Partners and Selected Banks </a:t>
            </a: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197243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/>
            </a:r>
            <a:br>
              <a:rPr lang="en-IN" dirty="0"/>
            </a:br>
            <a:r>
              <a:rPr lang="en-IN" b="1" dirty="0"/>
              <a:t>Adding Money to </a:t>
            </a:r>
            <a:r>
              <a:rPr lang="en-IN" b="1" dirty="0" err="1"/>
              <a:t>Paytm</a:t>
            </a:r>
            <a:r>
              <a:rPr lang="en-IN" b="1" dirty="0"/>
              <a:t>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IN" dirty="0"/>
          </a:p>
          <a:p>
            <a:endParaRPr lang="en-IN" dirty="0"/>
          </a:p>
          <a:p>
            <a:r>
              <a:rPr lang="en-IN" dirty="0" smtClean="0"/>
              <a:t>Step </a:t>
            </a:r>
            <a:r>
              <a:rPr lang="en-IN" dirty="0"/>
              <a:t>1 : ‘Log In’ using Password </a:t>
            </a:r>
          </a:p>
          <a:p>
            <a:r>
              <a:rPr lang="en-IN" dirty="0" smtClean="0"/>
              <a:t>Step </a:t>
            </a:r>
            <a:r>
              <a:rPr lang="en-IN" dirty="0"/>
              <a:t>2 : Click on ‘Add Money’ and enter amount. Then </a:t>
            </a:r>
          </a:p>
          <a:p>
            <a:pPr marL="0" indent="0">
              <a:buNone/>
            </a:pPr>
            <a:r>
              <a:rPr lang="en-IN" dirty="0" smtClean="0"/>
              <a:t>     click </a:t>
            </a:r>
            <a:r>
              <a:rPr lang="en-IN" dirty="0"/>
              <a:t>on ‘Continue’ </a:t>
            </a:r>
          </a:p>
          <a:p>
            <a:r>
              <a:rPr lang="en-IN" dirty="0" smtClean="0"/>
              <a:t>Step </a:t>
            </a:r>
            <a:r>
              <a:rPr lang="en-IN" dirty="0"/>
              <a:t>3 : Select ‘Source of Money’ like internet banking, debit </a:t>
            </a:r>
          </a:p>
          <a:p>
            <a:r>
              <a:rPr lang="en-IN" dirty="0" smtClean="0"/>
              <a:t>cards</a:t>
            </a:r>
            <a:r>
              <a:rPr lang="en-IN" dirty="0"/>
              <a:t>, credit card </a:t>
            </a:r>
            <a:r>
              <a:rPr lang="en-IN" dirty="0" err="1"/>
              <a:t>etc</a:t>
            </a:r>
            <a:r>
              <a:rPr lang="en-IN" dirty="0"/>
              <a:t> and add details. It take us to </a:t>
            </a:r>
          </a:p>
          <a:p>
            <a:r>
              <a:rPr lang="en-IN" dirty="0"/>
              <a:t>secured payment page depending on source. Then </a:t>
            </a:r>
          </a:p>
          <a:p>
            <a:r>
              <a:rPr lang="en-IN" dirty="0"/>
              <a:t>follow the instructions </a:t>
            </a:r>
          </a:p>
        </p:txBody>
      </p:sp>
    </p:spTree>
    <p:extLst>
      <p:ext uri="{BB962C8B-B14F-4D97-AF65-F5344CB8AC3E}">
        <p14:creationId xmlns:p14="http://schemas.microsoft.com/office/powerpoint/2010/main" val="39053757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</TotalTime>
  <Words>563</Words>
  <Application>Microsoft Office PowerPoint</Application>
  <PresentationFormat>On-screen Show (4:3)</PresentationFormat>
  <Paragraphs>93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Flow</vt:lpstr>
      <vt:lpstr> USE OF PAYTM FOR CASHLESS TRANSACTIONS </vt:lpstr>
      <vt:lpstr> Why Cashless Transactions?  </vt:lpstr>
      <vt:lpstr> Types of Cashless Transactions </vt:lpstr>
      <vt:lpstr> What is Paytm Wallet? </vt:lpstr>
      <vt:lpstr> Why Paytm Wallet? </vt:lpstr>
      <vt:lpstr> Uses of Paytm </vt:lpstr>
      <vt:lpstr> Registering with Paytm </vt:lpstr>
      <vt:lpstr> Adding Money to Paytm Wallet </vt:lpstr>
      <vt:lpstr> Adding Money to Paytm </vt:lpstr>
      <vt:lpstr>Sending Money using Paytm to another Paytm </vt:lpstr>
      <vt:lpstr> Transferring Money using Paytm to Bank Account </vt:lpstr>
      <vt:lpstr> Recharging Mobile using Paytm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OF PAYTM FOR CASHLESS TRANSACTIONS</dc:title>
  <dc:creator>room53</dc:creator>
  <cp:lastModifiedBy>room53</cp:lastModifiedBy>
  <cp:revision>6</cp:revision>
  <dcterms:created xsi:type="dcterms:W3CDTF">2006-08-16T00:00:00Z</dcterms:created>
  <dcterms:modified xsi:type="dcterms:W3CDTF">2019-11-04T13:44:03Z</dcterms:modified>
</cp:coreProperties>
</file>