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2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1" autoAdjust="0"/>
    <p:restoredTop sz="94660"/>
  </p:normalViewPr>
  <p:slideViewPr>
    <p:cSldViewPr>
      <p:cViewPr>
        <p:scale>
          <a:sx n="76" d="100"/>
          <a:sy n="76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9E41A-D3BE-435F-961E-6086A28F3467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FC8DD-E082-4BB9-9D87-251E6C7910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695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500C-DD5B-4CA4-9350-B3A36C359078}" type="datetime1">
              <a:rPr lang="en-US" smtClean="0"/>
              <a:t>11/4/2019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F6176-750F-43E0-81BC-3AA11BD11120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5FF6-14D3-42D7-9F6D-BAAA5E1B8042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B319-9EC3-4397-B8FF-DE1EF09F9477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B0022-237E-4CC8-90C7-9C01574A1E3D}" type="datetime1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D904-727D-4968-ACDB-90144A0A0EB5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550D1-D5B2-4DEA-96A3-DD8DC30FC40E}" type="datetime1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3A4FF-FA29-43E6-AB7A-BB5CDB1B0B2E}" type="datetime1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C97EE-169F-4722-97BE-91E3A91D5ACB}" type="datetime1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79F4-8057-40D3-A1BD-616BE3BC34E4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37AB-A1E0-456D-889E-6875A735722D}" type="datetime1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05ACE6A-49C1-40AD-A47B-D494C6F39386}" type="datetime1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mahaonline.gov.i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848600" cy="2076450"/>
          </a:xfrm>
        </p:spPr>
        <p:txBody>
          <a:bodyPr>
            <a:normAutofit fontScale="90000"/>
          </a:bodyPr>
          <a:lstStyle/>
          <a:p>
            <a:r>
              <a:rPr lang="mr-IN" b="1" dirty="0">
                <a:solidFill>
                  <a:srgbClr val="FF0000"/>
                </a:solidFill>
              </a:rPr>
              <a:t>वय, राष्ट्रीयत्व आणि अधिवास प्रमाणपत्र</a:t>
            </a:r>
            <a:br>
              <a:rPr lang="mr-IN" b="1" dirty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14600"/>
            <a:ext cx="6400800" cy="1752600"/>
          </a:xfrm>
        </p:spPr>
        <p:txBody>
          <a:bodyPr/>
          <a:lstStyle/>
          <a:p>
            <a:r>
              <a:rPr lang="mr-IN" dirty="0" smtClean="0">
                <a:solidFill>
                  <a:srgbClr val="FFFF00"/>
                </a:solidFill>
              </a:rPr>
              <a:t>डॉ.दयानंद प्रकाश जगताप </a:t>
            </a:r>
          </a:p>
          <a:p>
            <a:r>
              <a:rPr lang="mr-IN" dirty="0" smtClean="0">
                <a:solidFill>
                  <a:srgbClr val="FFFF00"/>
                </a:solidFill>
              </a:rPr>
              <a:t>परी.उपजिल्हाधिकारी</a:t>
            </a:r>
          </a:p>
          <a:p>
            <a:r>
              <a:rPr lang="mr-IN" dirty="0" smtClean="0">
                <a:solidFill>
                  <a:srgbClr val="FFFF00"/>
                </a:solidFill>
              </a:rPr>
              <a:t>क्लास  अ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41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904999"/>
            <a:ext cx="1025409" cy="769441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vert="wordArtVert" wrap="square" rtlCol="0" anchor="ctr">
            <a:spAutoFit/>
          </a:bodyPr>
          <a:lstStyle/>
          <a:p>
            <a:pPr algn="ctr"/>
            <a:endParaRPr lang="en-IN" sz="4400" b="1" dirty="0">
              <a:solidFill>
                <a:srgbClr val="FF0000"/>
              </a:solidFill>
              <a:latin typeface="Forte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4000" cy="701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22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FFFF00"/>
                </a:solidFill>
              </a:rPr>
              <a:t>मिळण्याचे ठिकाण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295400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प्रमाणपत्र  </a:t>
            </a:r>
            <a:r>
              <a:rPr lang="mr-IN" sz="3200" dirty="0">
                <a:solidFill>
                  <a:srgbClr val="FF0000"/>
                </a:solidFill>
              </a:rPr>
              <a:t>जिल्हाधिकाऱ्यांच्य सेतू कार्यालयात </a:t>
            </a:r>
            <a:r>
              <a:rPr lang="mr-IN" sz="3200" dirty="0"/>
              <a:t>आणि सरकारने सुरू केलेल्या </a:t>
            </a:r>
            <a:r>
              <a:rPr lang="mr-IN" sz="3200" dirty="0">
                <a:solidFill>
                  <a:srgbClr val="FF0000"/>
                </a:solidFill>
              </a:rPr>
              <a:t>महा ई-सेवा </a:t>
            </a:r>
            <a:r>
              <a:rPr lang="mr-IN" sz="3200" dirty="0"/>
              <a:t>केंद्रातून मिळते. </a:t>
            </a:r>
            <a:endParaRPr lang="en-IN" sz="3200" dirty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>
                <a:solidFill>
                  <a:srgbClr val="FF0000"/>
                </a:solidFill>
              </a:rPr>
              <a:t>ऑनलाइन अर्ज </a:t>
            </a:r>
            <a:r>
              <a:rPr lang="mr-IN" sz="3200" dirty="0"/>
              <a:t>केल्यानंतरही हे प्रमाणपत्र मिळू शकते. </a:t>
            </a:r>
            <a:endParaRPr lang="en-IN" sz="3200" dirty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राज्य </a:t>
            </a:r>
            <a:r>
              <a:rPr lang="mr-IN" sz="3200" dirty="0"/>
              <a:t>सरकारने ‘</a:t>
            </a:r>
            <a:r>
              <a:rPr lang="mr-IN" sz="3200" dirty="0">
                <a:solidFill>
                  <a:srgbClr val="FF0000"/>
                </a:solidFill>
              </a:rPr>
              <a:t>आपले सरकार</a:t>
            </a:r>
            <a:r>
              <a:rPr lang="mr-IN" sz="3200" dirty="0"/>
              <a:t>’च्या माध्यमातून महाऑनलाइनच्या माध्यमातून अर्ज करून हे प्रमाणपत्र मिळवता येते.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9081804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8915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mr-IN" sz="3600" dirty="0"/>
              <a:t>राज्यातील रहिवासाचे प्रमाणपत्र म्हणून वय, राष्ट्रीयत्व आणि अधिवास प्रमाणपत्र (डोमेसाइल) देण्यात येते</a:t>
            </a:r>
            <a:r>
              <a:rPr lang="mr-IN" sz="3600" dirty="0" smtClean="0"/>
              <a:t>.</a:t>
            </a:r>
            <a:endParaRPr lang="en-IN" sz="3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600" dirty="0" smtClean="0"/>
              <a:t> </a:t>
            </a:r>
            <a:r>
              <a:rPr lang="mr-IN" sz="3600" dirty="0"/>
              <a:t>पासपोर्टसह अनेक सरकारी योजनांचा लाभ घेण्यासाठी अधिवास प्रमाणपत्र आवश्यक आहे. </a:t>
            </a:r>
            <a:endParaRPr lang="en-IN" sz="3600" dirty="0" smtClean="0"/>
          </a:p>
          <a:p>
            <a:pPr marL="285750" indent="-285750">
              <a:buFont typeface="Arial" pitchFamily="34" charset="0"/>
              <a:buChar char="•"/>
            </a:pP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1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219200"/>
            <a:ext cx="75438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mr-IN" sz="3200" b="1" dirty="0" smtClean="0">
                <a:solidFill>
                  <a:srgbClr val="FFFF00"/>
                </a:solidFill>
              </a:rPr>
              <a:t>ओळखीचा</a:t>
            </a:r>
            <a:r>
              <a:rPr lang="mr-IN" sz="3200" dirty="0" smtClean="0">
                <a:solidFill>
                  <a:srgbClr val="FFFF00"/>
                </a:solidFill>
              </a:rPr>
              <a:t> </a:t>
            </a:r>
            <a:r>
              <a:rPr lang="mr-IN" sz="3200" b="1" dirty="0">
                <a:solidFill>
                  <a:srgbClr val="FFFF00"/>
                </a:solidFill>
              </a:rPr>
              <a:t>पुरावा </a:t>
            </a:r>
            <a:endParaRPr lang="en-IN" sz="3200" dirty="0">
              <a:solidFill>
                <a:srgbClr val="FFFF00"/>
              </a:solidFill>
            </a:endParaRPr>
          </a:p>
          <a:p>
            <a:endParaRPr lang="mr-IN" dirty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/>
              <a:t>पॅनकार्ड,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पासपोर्ट</a:t>
            </a:r>
            <a:r>
              <a:rPr lang="mr-IN" sz="3200" dirty="0"/>
              <a:t>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आधारकार्ड</a:t>
            </a:r>
            <a:r>
              <a:rPr lang="mr-IN" sz="3200" dirty="0"/>
              <a:t>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मतदान </a:t>
            </a:r>
            <a:r>
              <a:rPr lang="mr-IN" sz="3200" dirty="0"/>
              <a:t>ओळखपत्र,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अर्जदाराचे </a:t>
            </a:r>
            <a:r>
              <a:rPr lang="mr-IN" sz="3200" dirty="0"/>
              <a:t>छायाचित्र,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निमशासकीय </a:t>
            </a:r>
            <a:r>
              <a:rPr lang="mr-IN" sz="3200" dirty="0"/>
              <a:t>ओळखपत्र,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वाहनचालक </a:t>
            </a:r>
            <a:r>
              <a:rPr lang="mr-IN" sz="3200" dirty="0"/>
              <a:t>परवाना.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>
                <a:solidFill>
                  <a:srgbClr val="FF0000"/>
                </a:solidFill>
              </a:rPr>
              <a:t>आवश्यक कागदपत्रे</a:t>
            </a:r>
            <a:br>
              <a:rPr lang="mr-IN" dirty="0" smtClean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5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381000"/>
            <a:ext cx="7162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mr-IN" sz="3200" b="1" dirty="0">
                <a:solidFill>
                  <a:srgbClr val="FFFF00"/>
                </a:solidFill>
              </a:rPr>
              <a:t>पत्त्याचा</a:t>
            </a:r>
            <a:r>
              <a:rPr lang="mr-IN" sz="3200" dirty="0">
                <a:solidFill>
                  <a:srgbClr val="FFFF00"/>
                </a:solidFill>
              </a:rPr>
              <a:t> </a:t>
            </a:r>
            <a:r>
              <a:rPr lang="mr-IN" sz="3200" b="1" dirty="0">
                <a:solidFill>
                  <a:srgbClr val="FFFF00"/>
                </a:solidFill>
              </a:rPr>
              <a:t>पुरावा </a:t>
            </a:r>
            <a:r>
              <a:rPr lang="mr-IN" b="1" dirty="0"/>
              <a:t>–</a:t>
            </a:r>
            <a:endParaRPr lang="mr-IN" dirty="0"/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/>
              <a:t>पासपोर्ट, </a:t>
            </a:r>
            <a:endParaRPr lang="en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वीज </a:t>
            </a:r>
            <a:r>
              <a:rPr lang="mr-IN" sz="2800" dirty="0"/>
              <a:t>देयक, </a:t>
            </a:r>
            <a:endParaRPr lang="en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दूरध्वनी </a:t>
            </a:r>
            <a:r>
              <a:rPr lang="mr-IN" sz="2800" dirty="0"/>
              <a:t>देयक</a:t>
            </a:r>
            <a:r>
              <a:rPr lang="mr-IN" sz="2800" dirty="0" smtClean="0"/>
              <a:t>,</a:t>
            </a:r>
            <a:endParaRPr lang="en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 </a:t>
            </a:r>
            <a:r>
              <a:rPr lang="mr-IN" sz="2800" dirty="0"/>
              <a:t>शिधापत्रिका, </a:t>
            </a:r>
            <a:endParaRPr lang="en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भाडे </a:t>
            </a:r>
            <a:r>
              <a:rPr lang="mr-IN" sz="2800" dirty="0"/>
              <a:t>पावती</a:t>
            </a:r>
            <a:r>
              <a:rPr lang="mr-IN" sz="2800" dirty="0" smtClean="0"/>
              <a:t>,</a:t>
            </a:r>
            <a:endParaRPr lang="en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 </a:t>
            </a:r>
            <a:r>
              <a:rPr lang="mr-IN" sz="2800" dirty="0"/>
              <a:t>मालमत्ता कर पावती</a:t>
            </a:r>
            <a:r>
              <a:rPr lang="mr-IN" sz="2800" dirty="0" smtClean="0"/>
              <a:t>,</a:t>
            </a:r>
            <a:endParaRPr lang="en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 </a:t>
            </a:r>
            <a:r>
              <a:rPr lang="mr-IN" sz="2800" dirty="0"/>
              <a:t>मालमत्ता नोंदणी </a:t>
            </a:r>
            <a:r>
              <a:rPr lang="mr-IN" sz="2800" dirty="0" smtClean="0"/>
              <a:t>उतारा,</a:t>
            </a:r>
            <a:endParaRPr lang="en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७/१२ </a:t>
            </a:r>
            <a:r>
              <a:rPr lang="mr-IN" sz="2800" dirty="0"/>
              <a:t>आणि ‘८ अ’चा उतारा</a:t>
            </a:r>
            <a:r>
              <a:rPr lang="mr-IN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0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52400"/>
            <a:ext cx="7696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mr-IN" sz="4400" b="1" dirty="0">
                <a:solidFill>
                  <a:srgbClr val="FFFF00"/>
                </a:solidFill>
              </a:rPr>
              <a:t>वयाचा</a:t>
            </a:r>
            <a:r>
              <a:rPr lang="mr-IN" sz="4400" dirty="0">
                <a:solidFill>
                  <a:srgbClr val="FFFF00"/>
                </a:solidFill>
              </a:rPr>
              <a:t> </a:t>
            </a:r>
            <a:r>
              <a:rPr lang="mr-IN" sz="4400" b="1" dirty="0">
                <a:solidFill>
                  <a:srgbClr val="FFFF00"/>
                </a:solidFill>
              </a:rPr>
              <a:t>पुरावा</a:t>
            </a:r>
            <a:r>
              <a:rPr lang="mr-IN" sz="4400" dirty="0">
                <a:solidFill>
                  <a:srgbClr val="FFFF00"/>
                </a:solidFill>
              </a:rPr>
              <a:t> </a:t>
            </a:r>
            <a:r>
              <a:rPr lang="mr-IN" sz="4400" b="1" dirty="0" smtClean="0">
                <a:solidFill>
                  <a:srgbClr val="FFFF00"/>
                </a:solidFill>
              </a:rPr>
              <a:t>–</a:t>
            </a:r>
            <a:endParaRPr lang="en-US" sz="4400" b="1" dirty="0" smtClean="0">
              <a:solidFill>
                <a:srgbClr val="FFFF00"/>
              </a:solidFill>
            </a:endParaRPr>
          </a:p>
          <a:p>
            <a:endParaRPr lang="mr-IN" sz="4400" dirty="0">
              <a:solidFill>
                <a:srgbClr val="FFFF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/>
              <a:t>जन्मदाखला</a:t>
            </a:r>
            <a:r>
              <a:rPr lang="mr-IN" sz="3200" dirty="0" smtClean="0"/>
              <a:t>,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 </a:t>
            </a:r>
            <a:r>
              <a:rPr lang="mr-IN" sz="3200" dirty="0"/>
              <a:t>बोनाफाइड सर्टिफिकेट,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शाळा </a:t>
            </a:r>
            <a:r>
              <a:rPr lang="mr-IN" sz="3200" dirty="0"/>
              <a:t>सोडल्याचा दाखला,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वडिलांचे </a:t>
            </a:r>
            <a:r>
              <a:rPr lang="mr-IN" sz="3200" dirty="0"/>
              <a:t>अधिवास प्रमाणपत्र,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सेवा </a:t>
            </a:r>
            <a:r>
              <a:rPr lang="mr-IN" sz="3200" dirty="0"/>
              <a:t>पुस्तिका (शासकीय/निमशासकीय कर्मचारी</a:t>
            </a:r>
            <a:r>
              <a:rPr lang="mr-IN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9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6400"/>
            <a:ext cx="762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0" lvl="3" indent="-457200">
              <a:buFont typeface="Wingdings" pitchFamily="2" charset="2"/>
              <a:buChar char="q"/>
            </a:pPr>
            <a:r>
              <a:rPr lang="mr-IN" sz="4800" b="1" dirty="0">
                <a:solidFill>
                  <a:srgbClr val="FFFF00"/>
                </a:solidFill>
              </a:rPr>
              <a:t>रहिवासाचा</a:t>
            </a:r>
            <a:r>
              <a:rPr lang="mr-IN" sz="4800" dirty="0">
                <a:solidFill>
                  <a:srgbClr val="FFFF00"/>
                </a:solidFill>
              </a:rPr>
              <a:t> </a:t>
            </a:r>
            <a:r>
              <a:rPr lang="mr-IN" sz="4800" b="1" dirty="0">
                <a:solidFill>
                  <a:srgbClr val="FFFF00"/>
                </a:solidFill>
              </a:rPr>
              <a:t>पुरावा </a:t>
            </a:r>
            <a:endParaRPr lang="mr-IN" sz="4800" dirty="0">
              <a:solidFill>
                <a:srgbClr val="FFFF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/>
              <a:t>रहिवासी असल्याचा तलाठय़ांनी दिलेला दाखला,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रहिवासी </a:t>
            </a:r>
            <a:r>
              <a:rPr lang="mr-IN" sz="3200" dirty="0"/>
              <a:t>असल्याचा बिल कलेक्टर यांनी दिलेला दाखला, </a:t>
            </a:r>
            <a:endParaRPr lang="en-IN" sz="3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3200" dirty="0" smtClean="0"/>
              <a:t>रहिवासी </a:t>
            </a:r>
            <a:r>
              <a:rPr lang="mr-IN" sz="3200" dirty="0"/>
              <a:t>असल्याचा ग्रामसेवकाने दिलेला दाखला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9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1219200"/>
            <a:ext cx="64008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mr-IN" sz="2800" b="1" dirty="0">
                <a:solidFill>
                  <a:srgbClr val="FFFF00"/>
                </a:solidFill>
              </a:rPr>
              <a:t>लागणारा</a:t>
            </a:r>
            <a:r>
              <a:rPr lang="mr-IN" sz="2800" dirty="0">
                <a:solidFill>
                  <a:srgbClr val="FFFF00"/>
                </a:solidFill>
              </a:rPr>
              <a:t> </a:t>
            </a:r>
            <a:r>
              <a:rPr lang="mr-IN" sz="2800" b="1" dirty="0">
                <a:solidFill>
                  <a:srgbClr val="FFFF00"/>
                </a:solidFill>
              </a:rPr>
              <a:t>कालावधी</a:t>
            </a:r>
            <a:endParaRPr lang="mr-IN" sz="2800" dirty="0">
              <a:solidFill>
                <a:srgbClr val="FFFF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/>
              <a:t>अर्ज केल्यानंतर अर्जदारांना १५ दिवसांनंतर अधिवास प्रमाणपत्र मिळते. </a:t>
            </a:r>
            <a:endParaRPr lang="en-IN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mr-IN" sz="2800" dirty="0" smtClean="0"/>
              <a:t>१५ </a:t>
            </a:r>
            <a:r>
              <a:rPr lang="mr-IN" sz="2800" dirty="0"/>
              <a:t>दिवसांच्या कालावधीत प्रमाणपत्र मिळाले नाही, तर त्यासंदर्भात अतिरिक्त जिल्हाधिकारी कार्यालयात अपील करण्याची सोय अर्जदाराला आहे.</a:t>
            </a:r>
          </a:p>
          <a:p>
            <a:endParaRPr lang="mr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8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213008"/>
            <a:ext cx="62484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3600" b="1" dirty="0">
                <a:solidFill>
                  <a:srgbClr val="FFFF00"/>
                </a:solidFill>
              </a:rPr>
              <a:t>अधिक</a:t>
            </a:r>
            <a:r>
              <a:rPr lang="mr-IN" sz="3600" dirty="0">
                <a:solidFill>
                  <a:srgbClr val="FFFF00"/>
                </a:solidFill>
              </a:rPr>
              <a:t> </a:t>
            </a:r>
            <a:r>
              <a:rPr lang="mr-IN" sz="3600" b="1" dirty="0">
                <a:solidFill>
                  <a:srgbClr val="FFFF00"/>
                </a:solidFill>
              </a:rPr>
              <a:t>माहितीसाठी</a:t>
            </a:r>
            <a:endParaRPr lang="mr-IN" sz="3600" dirty="0">
              <a:solidFill>
                <a:srgbClr val="FFFF00"/>
              </a:solidFill>
            </a:endParaRPr>
          </a:p>
          <a:p>
            <a:r>
              <a:rPr lang="en-IN" sz="2800" dirty="0">
                <a:hlinkClick r:id="rId2"/>
              </a:rPr>
              <a:t>support@mahaonline.gov.in</a:t>
            </a:r>
            <a:r>
              <a:rPr lang="en-IN" sz="2800" dirty="0"/>
              <a:t> , </a:t>
            </a:r>
            <a:r>
              <a:rPr lang="en-IN" sz="2800" dirty="0">
                <a:solidFill>
                  <a:srgbClr val="002060"/>
                </a:solidFill>
              </a:rPr>
              <a:t>aaplesarkar.mahaonline.gov.in</a:t>
            </a:r>
            <a:r>
              <a:rPr lang="en-IN" sz="2800" dirty="0"/>
              <a:t>  </a:t>
            </a:r>
            <a:r>
              <a:rPr lang="mr-IN" sz="2800" dirty="0"/>
              <a:t>या संकेतस्थळांवर याबद्दल अधिक माहिती मिळू शकेल.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6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531</TotalTime>
  <Words>222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वय, राष्ट्रीयत्व आणि अधिवास प्रमाणपत्र </vt:lpstr>
      <vt:lpstr>मिळण्याचे ठिकाण</vt:lpstr>
      <vt:lpstr>PowerPoint Presentation</vt:lpstr>
      <vt:lpstr>आवश्यक कागदपत्रे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वय, राष्ट्रीयत्व आणि अधिवास प्रमाणपत्र</dc:title>
  <dc:creator>room41</dc:creator>
  <cp:lastModifiedBy>CitLab-2-03</cp:lastModifiedBy>
  <cp:revision>15</cp:revision>
  <dcterms:created xsi:type="dcterms:W3CDTF">2006-08-16T00:00:00Z</dcterms:created>
  <dcterms:modified xsi:type="dcterms:W3CDTF">2019-11-04T12:36:37Z</dcterms:modified>
</cp:coreProperties>
</file>