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2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507DB-DCB5-4181-8D1C-109E8EC0F3DB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39C9D-8D71-44F6-B562-2FD3392A467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23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iKJ4uL9AFE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39C9D-8D71-44F6-B562-2FD3392A4678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9347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>
                <a:hlinkClick r:id="rId3"/>
              </a:rPr>
              <a:t>Password psychology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39C9D-8D71-44F6-B562-2FD3392A4678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2644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F189DA8-2231-43B5-9CAA-A81892AF6508}" type="datetime1">
              <a:rPr lang="en-IN" smtClean="0"/>
              <a:t>04-11-2019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AF5CB21-ADA8-4892-9296-799C2A6741AF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1D83F2-76F7-4C10-8A3F-849D6E0EF998}" type="datetime1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F5CB21-ADA8-4892-9296-799C2A6741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83BB1E6-1B0F-42E3-98CC-4F9C25C994D1}" type="datetime1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F5CB21-ADA8-4892-9296-799C2A6741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6FE7FC-C234-4B76-8422-E923BFCA3CEC}" type="datetime1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F5CB21-ADA8-4892-9296-799C2A6741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084F02-6A9E-4897-A533-7C4EF6155FC4}" type="datetime1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AF5CB21-ADA8-4892-9296-799C2A6741AF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5CD6D-7976-40DA-A4CB-2F2438A9D079}" type="datetime1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F5CB21-ADA8-4892-9296-799C2A6741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42E3BE-2A3C-444E-9098-065C9F362A99}" type="datetime1">
              <a:rPr lang="en-IN" smtClean="0"/>
              <a:t>04-11-2019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F5CB21-ADA8-4892-9296-799C2A6741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AEAB6-B00F-46E5-A093-A622B354A280}" type="datetime1">
              <a:rPr lang="en-IN" smtClean="0"/>
              <a:t>04-11-2019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F5CB21-ADA8-4892-9296-799C2A6741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C01A22-52C1-4301-96DA-4867DC77F767}" type="datetime1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F5CB21-ADA8-4892-9296-799C2A6741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E0B58B-F73A-460B-A98A-53B0F0F90C9F}" type="datetime1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F5CB21-ADA8-4892-9296-799C2A6741A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6EC510-5504-40B0-BEF3-9070B4ECBE7F}" type="datetime1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F5CB21-ADA8-4892-9296-799C2A6741AF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031FCE8-8E26-4C1D-B5AC-B4E7C3C88981}" type="datetime1">
              <a:rPr lang="en-IN" smtClean="0"/>
              <a:t>04-11-2019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AF5CB21-ADA8-4892-9296-799C2A6741AF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iKJ4uL9AF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Importance of strong password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473312"/>
          </a:xfrm>
        </p:spPr>
        <p:txBody>
          <a:bodyPr>
            <a:normAutofit fontScale="85000" lnSpcReduction="20000"/>
          </a:bodyPr>
          <a:lstStyle/>
          <a:p>
            <a:r>
              <a:rPr lang="en-IN" b="1" i="1" dirty="0" smtClean="0"/>
              <a:t>BY</a:t>
            </a:r>
          </a:p>
          <a:p>
            <a:r>
              <a:rPr lang="en-IN" b="1" i="1" dirty="0" err="1" smtClean="0"/>
              <a:t>Sharda</a:t>
            </a:r>
            <a:r>
              <a:rPr lang="en-IN" b="1" i="1" dirty="0" smtClean="0"/>
              <a:t> B. </a:t>
            </a:r>
            <a:r>
              <a:rPr lang="en-IN" b="1" i="1" dirty="0" err="1" smtClean="0"/>
              <a:t>Jadhav</a:t>
            </a:r>
            <a:endParaRPr lang="en-IN" b="1" i="1" dirty="0" smtClean="0"/>
          </a:p>
          <a:p>
            <a:r>
              <a:rPr lang="en-IN" b="1" i="1" dirty="0" smtClean="0"/>
              <a:t>Roll no. D16</a:t>
            </a:r>
          </a:p>
          <a:p>
            <a:r>
              <a:rPr lang="en-IN" b="1" i="1" dirty="0" smtClean="0"/>
              <a:t>Prob. </a:t>
            </a:r>
            <a:r>
              <a:rPr lang="en-IN" b="1" i="1" dirty="0" err="1" smtClean="0"/>
              <a:t>Tahsildar</a:t>
            </a:r>
            <a:endParaRPr lang="en-IN" b="1" i="1" dirty="0" smtClean="0"/>
          </a:p>
          <a:p>
            <a:r>
              <a:rPr lang="en-IN" b="1" i="1" dirty="0" smtClean="0"/>
              <a:t>CPTP6, </a:t>
            </a:r>
            <a:r>
              <a:rPr lang="en-IN" b="1" i="1" dirty="0" err="1" smtClean="0"/>
              <a:t>Yashada</a:t>
            </a:r>
            <a:endParaRPr lang="en-IN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1424-57E7-4096-BE73-93AF1CD69C1B}" type="datetime1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CB21-ADA8-4892-9296-799C2A6741AF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21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password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secret word or phrase that must be used to gain admission to a </a:t>
            </a:r>
            <a:r>
              <a:rPr lang="en-IN" dirty="0" smtClean="0"/>
              <a:t>place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sz="3800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ea typeface="+mj-ea"/>
                <a:cs typeface="+mj-cs"/>
              </a:rPr>
              <a:t>What is a </a:t>
            </a:r>
            <a:r>
              <a:rPr lang="en-IN" sz="3800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ea typeface="+mj-ea"/>
                <a:cs typeface="+mj-cs"/>
              </a:rPr>
              <a:t>strong password</a:t>
            </a:r>
            <a:endParaRPr lang="en-IN" dirty="0" smtClean="0"/>
          </a:p>
          <a:p>
            <a:endParaRPr lang="en-IN" dirty="0"/>
          </a:p>
          <a:p>
            <a:r>
              <a:rPr lang="en-IN" dirty="0"/>
              <a:t>a password that is difficult to detect by both humans and computer programs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35CD-051B-4771-B224-2D21CAD8059D}" type="datetime1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CB21-ADA8-4892-9296-799C2A6741AF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352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Weak password examples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AAAAA or </a:t>
            </a:r>
            <a:r>
              <a:rPr lang="en-IN" dirty="0" smtClean="0"/>
              <a:t>12345</a:t>
            </a:r>
          </a:p>
          <a:p>
            <a:r>
              <a:rPr lang="en-IN" dirty="0"/>
              <a:t>birthdays, names of pets or friends, Social Security number, </a:t>
            </a:r>
            <a:r>
              <a:rPr lang="en-IN" dirty="0" smtClean="0"/>
              <a:t>addresses</a:t>
            </a:r>
          </a:p>
          <a:p>
            <a:r>
              <a:rPr lang="en-IN" dirty="0"/>
              <a:t>Anything that’s written down and stored somewhere near your </a:t>
            </a:r>
            <a:r>
              <a:rPr lang="en-IN" dirty="0" smtClean="0"/>
              <a:t>computer</a:t>
            </a:r>
          </a:p>
          <a:p>
            <a:r>
              <a:rPr lang="en-IN" dirty="0"/>
              <a:t>qwerty or </a:t>
            </a:r>
            <a:r>
              <a:rPr lang="en-IN" dirty="0" err="1"/>
              <a:t>poiuy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E7FC-C234-4B76-8422-E923BFCA3CEC}" type="datetime1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CB21-ADA8-4892-9296-799C2A6741AF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423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100" b="0" dirty="0" smtClean="0"/>
              <a:t>strong password-</a:t>
            </a:r>
            <a:r>
              <a:rPr lang="en-IN" sz="3100" b="0" dirty="0" err="1" smtClean="0"/>
              <a:t>charachteristics</a:t>
            </a:r>
            <a:r>
              <a:rPr lang="en-IN" b="0" dirty="0" smtClean="0"/>
              <a:t>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Has </a:t>
            </a:r>
            <a:r>
              <a:rPr lang="en-IN" b="1" dirty="0" smtClean="0"/>
              <a:t>8-12 </a:t>
            </a:r>
            <a:r>
              <a:rPr lang="en-IN" b="1" dirty="0"/>
              <a:t>Characters, </a:t>
            </a:r>
            <a:r>
              <a:rPr lang="en-IN" b="1" dirty="0" smtClean="0"/>
              <a:t>Minimum</a:t>
            </a:r>
          </a:p>
          <a:p>
            <a:r>
              <a:rPr lang="en-IN" b="1" dirty="0"/>
              <a:t>Includes Numbers, Symbols, </a:t>
            </a:r>
            <a:r>
              <a:rPr lang="en-IN" b="1" dirty="0" smtClean="0"/>
              <a:t>case sensitive</a:t>
            </a:r>
          </a:p>
          <a:p>
            <a:r>
              <a:rPr lang="en-IN" b="1" dirty="0"/>
              <a:t>Isn’t a Dictionary Word </a:t>
            </a:r>
            <a:endParaRPr lang="en-IN" b="1" dirty="0" smtClean="0"/>
          </a:p>
          <a:p>
            <a:r>
              <a:rPr lang="en-IN" b="1" dirty="0"/>
              <a:t>Doesn’t Rely on Obvious </a:t>
            </a:r>
            <a:r>
              <a:rPr lang="en-IN" b="1" dirty="0" smtClean="0"/>
              <a:t>Substitutions</a:t>
            </a:r>
          </a:p>
          <a:p>
            <a:r>
              <a:rPr lang="en-US" sz="2400" b="1" dirty="0"/>
              <a:t>Substitute a number for a vowel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7BD8-65AA-40FE-ADB3-497870E53DE2}" type="datetime1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CB21-ADA8-4892-9296-799C2A6741AF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640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Examples of strong password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In </a:t>
            </a:r>
            <a:r>
              <a:rPr lang="en-IN" b="1" dirty="0"/>
              <a:t>the dog house</a:t>
            </a:r>
            <a:r>
              <a:rPr lang="en-IN" dirty="0"/>
              <a:t> becomes </a:t>
            </a:r>
            <a:r>
              <a:rPr lang="en-IN" b="1" dirty="0"/>
              <a:t>!</a:t>
            </a:r>
            <a:r>
              <a:rPr lang="en-IN" b="1" dirty="0" smtClean="0"/>
              <a:t>nTh3dawgHs</a:t>
            </a:r>
          </a:p>
          <a:p>
            <a:r>
              <a:rPr lang="da-DK" b="1" dirty="0"/>
              <a:t>Let’s have dinner at 8:00 p.m.</a:t>
            </a:r>
            <a:r>
              <a:rPr lang="da-DK" dirty="0"/>
              <a:t> becomes </a:t>
            </a:r>
            <a:r>
              <a:rPr lang="da-DK" b="1" dirty="0" smtClean="0"/>
              <a:t>Lhd@800pm</a:t>
            </a:r>
          </a:p>
          <a:p>
            <a:r>
              <a:rPr lang="en-IN" dirty="0" err="1"/>
              <a:t>Karm@beatsDogm</a:t>
            </a:r>
            <a:r>
              <a:rPr lang="en-IN" dirty="0" smtClean="0"/>
              <a:t>@</a:t>
            </a:r>
          </a:p>
          <a:p>
            <a:endParaRPr lang="en-IN" b="1" dirty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E7FC-C234-4B76-8422-E923BFCA3CEC}" type="datetime1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CB21-ADA8-4892-9296-799C2A6741AF}" type="slidenum">
              <a:rPr lang="en-IN" smtClean="0"/>
              <a:t>5</a:t>
            </a:fld>
            <a:endParaRPr lang="en-IN"/>
          </a:p>
        </p:txBody>
      </p:sp>
      <p:pic>
        <p:nvPicPr>
          <p:cNvPr id="2050" name="Picture 2" descr="C:\Users\JUBLI34\Downloads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93305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18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Handling password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REMEMBER IT!</a:t>
            </a:r>
          </a:p>
          <a:p>
            <a:r>
              <a:rPr lang="en-IN" dirty="0" smtClean="0"/>
              <a:t>Never </a:t>
            </a:r>
            <a:r>
              <a:rPr lang="en-IN" dirty="0"/>
              <a:t>write it </a:t>
            </a:r>
            <a:r>
              <a:rPr lang="en-IN" dirty="0" smtClean="0"/>
              <a:t>down</a:t>
            </a:r>
            <a:r>
              <a:rPr lang="en-IN" dirty="0"/>
              <a:t>/  “Remembering” them on a device</a:t>
            </a:r>
            <a:endParaRPr lang="en-IN" dirty="0" smtClean="0"/>
          </a:p>
          <a:p>
            <a:r>
              <a:rPr lang="en-IN" dirty="0" smtClean="0"/>
              <a:t>Never share</a:t>
            </a:r>
          </a:p>
          <a:p>
            <a:r>
              <a:rPr lang="en-IN" dirty="0"/>
              <a:t>Avoid typing it on computers that you do not </a:t>
            </a:r>
            <a:r>
              <a:rPr lang="en-IN" dirty="0" smtClean="0"/>
              <a:t>trust</a:t>
            </a:r>
          </a:p>
          <a:p>
            <a:r>
              <a:rPr lang="en-IN" dirty="0" smtClean="0"/>
              <a:t>Different for different accounts</a:t>
            </a:r>
          </a:p>
          <a:p>
            <a:r>
              <a:rPr lang="en-IN" dirty="0" smtClean="0"/>
              <a:t>Look out for CCTVs</a:t>
            </a:r>
          </a:p>
          <a:p>
            <a:r>
              <a:rPr lang="en-IN" dirty="0" smtClean="0"/>
              <a:t>Beware of phishing/</a:t>
            </a:r>
            <a:r>
              <a:rPr lang="en-IN" dirty="0" err="1" smtClean="0"/>
              <a:t>smishing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E7FC-C234-4B76-8422-E923BFCA3CEC}" type="datetime1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CB21-ADA8-4892-9296-799C2A6741AF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79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r>
              <a:rPr lang="en-IN" sz="3200" dirty="0" smtClean="0"/>
              <a:t>Importance of strong password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Everything is digital!</a:t>
            </a:r>
          </a:p>
          <a:p>
            <a:r>
              <a:rPr lang="en-IN" dirty="0" smtClean="0"/>
              <a:t>Privacy and dignity</a:t>
            </a:r>
          </a:p>
          <a:p>
            <a:r>
              <a:rPr lang="en-IN" dirty="0" smtClean="0"/>
              <a:t>Protection from identity threat</a:t>
            </a:r>
          </a:p>
          <a:p>
            <a:r>
              <a:rPr lang="en-IN" dirty="0" smtClean="0"/>
              <a:t>Protection from Financial fraud </a:t>
            </a:r>
            <a:r>
              <a:rPr lang="en-IN" dirty="0" err="1" smtClean="0"/>
              <a:t>Eg</a:t>
            </a:r>
            <a:r>
              <a:rPr lang="en-IN" dirty="0"/>
              <a:t>. </a:t>
            </a:r>
            <a:r>
              <a:rPr lang="en-IN" dirty="0" smtClean="0"/>
              <a:t>DDO</a:t>
            </a:r>
          </a:p>
          <a:p>
            <a:r>
              <a:rPr lang="en-IN" dirty="0" smtClean="0"/>
              <a:t>Work/office duties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E7FC-C234-4B76-8422-E923BFCA3CEC}" type="datetime1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CB21-ADA8-4892-9296-799C2A6741AF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446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>
                <a:hlinkClick r:id="rId3"/>
              </a:rPr>
              <a:t>Password psychology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E7FC-C234-4B76-8422-E923BFCA3CEC}" type="datetime1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Skills Assignment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CB21-ADA8-4892-9296-799C2A6741AF}" type="slidenum">
              <a:rPr lang="en-IN" smtClean="0"/>
              <a:t>8</a:t>
            </a:fld>
            <a:endParaRPr lang="en-IN"/>
          </a:p>
        </p:txBody>
      </p:sp>
      <p:pic>
        <p:nvPicPr>
          <p:cNvPr id="1026" name="Picture 2" descr="C:\Users\JUBLI34\Downloads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16832"/>
            <a:ext cx="547260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15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66</TotalTime>
  <Words>224</Words>
  <Application>Microsoft Office PowerPoint</Application>
  <PresentationFormat>On-screen Show (4:3)</PresentationFormat>
  <Paragraphs>69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Importance of strong password</vt:lpstr>
      <vt:lpstr>What is password</vt:lpstr>
      <vt:lpstr>Weak password examples</vt:lpstr>
      <vt:lpstr>strong password-charachteristics:</vt:lpstr>
      <vt:lpstr>Examples of strong password</vt:lpstr>
      <vt:lpstr>Handling password</vt:lpstr>
      <vt:lpstr>Importance of strong password</vt:lpstr>
      <vt:lpstr>Password psychology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</dc:title>
  <dc:creator>JUBLI34</dc:creator>
  <cp:lastModifiedBy>JUBLI34</cp:lastModifiedBy>
  <cp:revision>9</cp:revision>
  <dcterms:created xsi:type="dcterms:W3CDTF">2019-11-04T13:03:50Z</dcterms:created>
  <dcterms:modified xsi:type="dcterms:W3CDTF">2019-11-04T14:10:43Z</dcterms:modified>
</cp:coreProperties>
</file>