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67" r:id="rId5"/>
    <p:sldId id="265" r:id="rId6"/>
    <p:sldId id="264"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C97B8F9-560C-40C0-B8CC-72B202F6AC8E}" type="datetimeFigureOut">
              <a:rPr lang="en-US" smtClean="0"/>
              <a:t>11/4/2019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05FFC2F-817E-41F6-80D2-31D3093FF8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97B8F9-560C-40C0-B8CC-72B202F6AC8E}"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FFC2F-817E-41F6-80D2-31D3093FF8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97B8F9-560C-40C0-B8CC-72B202F6AC8E}"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FFC2F-817E-41F6-80D2-31D3093FF8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C97B8F9-560C-40C0-B8CC-72B202F6AC8E}" type="datetimeFigureOut">
              <a:rPr lang="en-US" smtClean="0"/>
              <a:t>11/4/2019</a:t>
            </a:fld>
            <a:endParaRPr lang="en-US"/>
          </a:p>
        </p:txBody>
      </p:sp>
      <p:sp>
        <p:nvSpPr>
          <p:cNvPr id="9" name="Slide Number Placeholder 8"/>
          <p:cNvSpPr>
            <a:spLocks noGrp="1"/>
          </p:cNvSpPr>
          <p:nvPr>
            <p:ph type="sldNum" sz="quarter" idx="15"/>
          </p:nvPr>
        </p:nvSpPr>
        <p:spPr/>
        <p:txBody>
          <a:bodyPr rtlCol="0"/>
          <a:lstStyle/>
          <a:p>
            <a:fld id="{B05FFC2F-817E-41F6-80D2-31D3093FF81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C97B8F9-560C-40C0-B8CC-72B202F6AC8E}" type="datetimeFigureOut">
              <a:rPr lang="en-US" smtClean="0"/>
              <a:t>11/4/2019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05FFC2F-817E-41F6-80D2-31D3093FF8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97B8F9-560C-40C0-B8CC-72B202F6AC8E}"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FFC2F-817E-41F6-80D2-31D3093FF81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C97B8F9-560C-40C0-B8CC-72B202F6AC8E}"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FFC2F-817E-41F6-80D2-31D3093FF81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C97B8F9-560C-40C0-B8CC-72B202F6AC8E}" type="datetimeFigureOut">
              <a:rPr lang="en-US" smtClean="0"/>
              <a:t>11/4/2019</a:t>
            </a:fld>
            <a:endParaRPr lang="en-US"/>
          </a:p>
        </p:txBody>
      </p:sp>
      <p:sp>
        <p:nvSpPr>
          <p:cNvPr id="7" name="Slide Number Placeholder 6"/>
          <p:cNvSpPr>
            <a:spLocks noGrp="1"/>
          </p:cNvSpPr>
          <p:nvPr>
            <p:ph type="sldNum" sz="quarter" idx="11"/>
          </p:nvPr>
        </p:nvSpPr>
        <p:spPr/>
        <p:txBody>
          <a:bodyPr rtlCol="0"/>
          <a:lstStyle/>
          <a:p>
            <a:fld id="{B05FFC2F-817E-41F6-80D2-31D3093FF81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7B8F9-560C-40C0-B8CC-72B202F6AC8E}"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FFC2F-817E-41F6-80D2-31D3093FF8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C97B8F9-560C-40C0-B8CC-72B202F6AC8E}" type="datetimeFigureOut">
              <a:rPr lang="en-US" smtClean="0"/>
              <a:t>11/4/2019</a:t>
            </a:fld>
            <a:endParaRPr lang="en-US"/>
          </a:p>
        </p:txBody>
      </p:sp>
      <p:sp>
        <p:nvSpPr>
          <p:cNvPr id="22" name="Slide Number Placeholder 21"/>
          <p:cNvSpPr>
            <a:spLocks noGrp="1"/>
          </p:cNvSpPr>
          <p:nvPr>
            <p:ph type="sldNum" sz="quarter" idx="15"/>
          </p:nvPr>
        </p:nvSpPr>
        <p:spPr/>
        <p:txBody>
          <a:bodyPr rtlCol="0"/>
          <a:lstStyle/>
          <a:p>
            <a:fld id="{B05FFC2F-817E-41F6-80D2-31D3093FF81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C97B8F9-560C-40C0-B8CC-72B202F6AC8E}" type="datetimeFigureOut">
              <a:rPr lang="en-US" smtClean="0"/>
              <a:t>11/4/2019</a:t>
            </a:fld>
            <a:endParaRPr lang="en-US"/>
          </a:p>
        </p:txBody>
      </p:sp>
      <p:sp>
        <p:nvSpPr>
          <p:cNvPr id="18" name="Slide Number Placeholder 17"/>
          <p:cNvSpPr>
            <a:spLocks noGrp="1"/>
          </p:cNvSpPr>
          <p:nvPr>
            <p:ph type="sldNum" sz="quarter" idx="11"/>
          </p:nvPr>
        </p:nvSpPr>
        <p:spPr/>
        <p:txBody>
          <a:bodyPr rtlCol="0"/>
          <a:lstStyle/>
          <a:p>
            <a:fld id="{B05FFC2F-817E-41F6-80D2-31D3093FF81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97B8F9-560C-40C0-B8CC-72B202F6AC8E}" type="datetimeFigureOut">
              <a:rPr lang="en-US" smtClean="0"/>
              <a:t>11/4/2019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5FFC2F-817E-41F6-80D2-31D3093FF8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1" y="304800"/>
            <a:ext cx="8806542" cy="3048000"/>
          </a:xfrm>
        </p:spPr>
        <p:txBody>
          <a:bodyPr>
            <a:noAutofit/>
          </a:bodyPr>
          <a:lstStyle/>
          <a:p>
            <a:pPr algn="ctr"/>
            <a:r>
              <a:rPr lang="en-US" sz="4400" b="1"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latin typeface="Cooper Black" pitchFamily="18" charset="0"/>
              </a:rPr>
              <a:t>CHECK MY PROJECT REPORT FOR PLAGIARISM USING PLAGIARISM CHECKER</a:t>
            </a:r>
            <a:endParaRPr lang="en-US" sz="4400" b="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latin typeface="Cooper Black" pitchFamily="18" charset="0"/>
            </a:endParaRPr>
          </a:p>
        </p:txBody>
      </p:sp>
      <p:sp>
        <p:nvSpPr>
          <p:cNvPr id="3" name="Subtitle 2"/>
          <p:cNvSpPr>
            <a:spLocks noGrp="1"/>
          </p:cNvSpPr>
          <p:nvPr>
            <p:ph type="subTitle" idx="1"/>
          </p:nvPr>
        </p:nvSpPr>
        <p:spPr>
          <a:xfrm>
            <a:off x="2743200" y="3581400"/>
            <a:ext cx="6705600" cy="2667000"/>
          </a:xfrm>
        </p:spPr>
        <p:txBody>
          <a:bodyPr>
            <a:normAutofit fontScale="85000" lnSpcReduction="20000"/>
          </a:bodyPr>
          <a:lstStyle/>
          <a:p>
            <a:pPr algn="ctr"/>
            <a:endParaRPr lang="en-US" b="1" i="1" u="sng" dirty="0" smtClean="0">
              <a:solidFill>
                <a:srgbClr val="00B0F0"/>
              </a:solidFill>
            </a:endParaRPr>
          </a:p>
          <a:p>
            <a:pPr algn="ctr"/>
            <a:endParaRPr lang="en-US" i="1" u="sng" dirty="0">
              <a:solidFill>
                <a:srgbClr val="00B0F0"/>
              </a:solidFill>
            </a:endParaRPr>
          </a:p>
          <a:p>
            <a:pPr algn="ctr"/>
            <a:endParaRPr lang="en-US" b="1" i="1" u="sng" dirty="0" smtClean="0">
              <a:solidFill>
                <a:srgbClr val="00B0F0"/>
              </a:solidFill>
            </a:endParaRPr>
          </a:p>
          <a:p>
            <a:pPr algn="ctr"/>
            <a:r>
              <a:rPr lang="en-US" b="1" i="1" u="sng" dirty="0" smtClean="0">
                <a:solidFill>
                  <a:srgbClr val="00B0F0"/>
                </a:solidFill>
              </a:rPr>
              <a:t>BY</a:t>
            </a:r>
            <a:endParaRPr lang="en-US" b="1" i="1" u="sng" dirty="0">
              <a:solidFill>
                <a:srgbClr val="00B0F0"/>
              </a:solidFill>
            </a:endParaRPr>
          </a:p>
          <a:p>
            <a:pPr algn="ctr"/>
            <a:r>
              <a:rPr lang="en-US" sz="3300" b="1" i="1" u="sng" dirty="0" smtClean="0">
                <a:solidFill>
                  <a:srgbClr val="7030A0"/>
                </a:solidFill>
              </a:rPr>
              <a:t>KALPESH  JADHAV</a:t>
            </a:r>
          </a:p>
          <a:p>
            <a:pPr algn="ctr"/>
            <a:r>
              <a:rPr lang="en-US" sz="2600" b="1" i="1" u="sng" dirty="0" smtClean="0">
                <a:solidFill>
                  <a:srgbClr val="00B0F0"/>
                </a:solidFill>
              </a:rPr>
              <a:t>ADSD</a:t>
            </a:r>
          </a:p>
          <a:p>
            <a:pPr algn="ctr"/>
            <a:r>
              <a:rPr lang="en-US" sz="2600" b="1" i="1" u="sng" dirty="0" smtClean="0">
                <a:solidFill>
                  <a:srgbClr val="00B0F0"/>
                </a:solidFill>
              </a:rPr>
              <a:t>BATCH-B</a:t>
            </a:r>
          </a:p>
          <a:p>
            <a:pPr algn="ctr"/>
            <a:r>
              <a:rPr lang="en-US" sz="2600" b="1" i="1" u="sng" dirty="0" smtClean="0">
                <a:solidFill>
                  <a:srgbClr val="00B0F0"/>
                </a:solidFill>
              </a:rPr>
              <a:t>ROLL NO.-39</a:t>
            </a:r>
            <a:endParaRPr lang="en-US" sz="2600" b="1" i="1" u="sng" dirty="0">
              <a:solidFill>
                <a:srgbClr val="00B0F0"/>
              </a:solidFill>
            </a:endParaRPr>
          </a:p>
        </p:txBody>
      </p:sp>
    </p:spTree>
    <p:extLst>
      <p:ext uri="{BB962C8B-B14F-4D97-AF65-F5344CB8AC3E}">
        <p14:creationId xmlns:p14="http://schemas.microsoft.com/office/powerpoint/2010/main" val="223655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70C0"/>
                </a:solidFill>
                <a:latin typeface="Cooper Black" pitchFamily="18" charset="0"/>
              </a:rPr>
              <a:t>WHAT IS PLAGIARISM</a:t>
            </a:r>
            <a:endParaRPr lang="en-US" sz="4000" dirty="0">
              <a:solidFill>
                <a:srgbClr val="0070C0"/>
              </a:solidFill>
              <a:latin typeface="Cooper Black" pitchFamily="18" charset="0"/>
            </a:endParaRPr>
          </a:p>
        </p:txBody>
      </p:sp>
      <p:sp>
        <p:nvSpPr>
          <p:cNvPr id="3" name="Content Placeholder 2"/>
          <p:cNvSpPr>
            <a:spLocks noGrp="1"/>
          </p:cNvSpPr>
          <p:nvPr>
            <p:ph sz="quarter" idx="1"/>
          </p:nvPr>
        </p:nvSpPr>
        <p:spPr/>
        <p:txBody>
          <a:bodyPr/>
          <a:lstStyle/>
          <a:p>
            <a:pPr algn="just"/>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just">
              <a:buFont typeface="Wingdings" pitchFamily="2" charset="2"/>
              <a:buChar char="v"/>
            </a:pPr>
            <a:r>
              <a:rPr lang="en-US" dirty="0">
                <a:solidFill>
                  <a:srgbClr val="00B050"/>
                </a:solidFill>
              </a:rPr>
              <a:t>Plagiarism is the “wrongful appropriation” and “stealing and </a:t>
            </a:r>
            <a:r>
              <a:rPr lang="en-US" dirty="0" smtClean="0">
                <a:solidFill>
                  <a:srgbClr val="00B050"/>
                </a:solidFill>
              </a:rPr>
              <a:t>publication” </a:t>
            </a:r>
            <a:r>
              <a:rPr lang="en-US" dirty="0">
                <a:solidFill>
                  <a:srgbClr val="00B050"/>
                </a:solidFill>
              </a:rPr>
              <a:t>of another author’s “language, thoughts, ideas, or expressions” and the representation of them as one’s own original work</a:t>
            </a:r>
            <a:r>
              <a:rPr lang="en-US" dirty="0" smtClean="0">
                <a:solidFill>
                  <a:srgbClr val="00B050"/>
                </a:solidFill>
              </a:rPr>
              <a:t>.</a:t>
            </a:r>
          </a:p>
          <a:p>
            <a:pPr algn="just">
              <a:buFont typeface="Wingdings" pitchFamily="2" charset="2"/>
              <a:buChar char="v"/>
            </a:pPr>
            <a:endParaRPr lang="en-US" dirty="0">
              <a:solidFill>
                <a:srgbClr val="00B050"/>
              </a:solidFill>
            </a:endParaRPr>
          </a:p>
          <a:p>
            <a:pPr algn="just">
              <a:buFont typeface="Wingdings" pitchFamily="2" charset="2"/>
              <a:buChar char="v"/>
            </a:pPr>
            <a:r>
              <a:rPr lang="en-US" dirty="0" smtClean="0">
                <a:solidFill>
                  <a:srgbClr val="00B050"/>
                </a:solidFill>
              </a:rPr>
              <a:t>Plagiarism is considered academic dishonesty and a breach of journalistic ethics.</a:t>
            </a:r>
          </a:p>
        </p:txBody>
      </p:sp>
    </p:spTree>
    <p:extLst>
      <p:ext uri="{BB962C8B-B14F-4D97-AF65-F5344CB8AC3E}">
        <p14:creationId xmlns:p14="http://schemas.microsoft.com/office/powerpoint/2010/main" val="2797339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70C0"/>
                </a:solidFill>
                <a:latin typeface="Cooper Black" pitchFamily="18" charset="0"/>
              </a:rPr>
              <a:t>What is plagiarism checker</a:t>
            </a:r>
            <a:endParaRPr lang="en-US" sz="4000" dirty="0">
              <a:solidFill>
                <a:srgbClr val="0070C0"/>
              </a:solidFill>
              <a:latin typeface="Cooper Black"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sz="2800" dirty="0" smtClean="0">
                <a:solidFill>
                  <a:srgbClr val="00B050"/>
                </a:solidFill>
              </a:rPr>
              <a:t>Plagiarism checking is the process of locating instances of plagiarism within work or document. The widespread use of computers and the advent of the internet have made it easier to plagiarize the work of others.</a:t>
            </a:r>
            <a:endParaRPr lang="en-US" sz="2800" dirty="0">
              <a:solidFill>
                <a:srgbClr val="00B050"/>
              </a:solidFill>
            </a:endParaRPr>
          </a:p>
        </p:txBody>
      </p:sp>
    </p:spTree>
    <p:extLst>
      <p:ext uri="{BB962C8B-B14F-4D97-AF65-F5344CB8AC3E}">
        <p14:creationId xmlns:p14="http://schemas.microsoft.com/office/powerpoint/2010/main" val="231570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cap="none"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Process for plagiarism checking</a:t>
            </a:r>
            <a:endParaRPr lang="en-US" sz="3200" b="1" cap="none"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sz="3600" dirty="0" smtClean="0">
                <a:solidFill>
                  <a:srgbClr val="00B050"/>
                </a:solidFill>
              </a:rPr>
              <a:t>Go to website</a:t>
            </a:r>
            <a:r>
              <a:rPr lang="en-US" sz="3600" dirty="0">
                <a:solidFill>
                  <a:srgbClr val="00B050"/>
                </a:solidFill>
              </a:rPr>
              <a:t> </a:t>
            </a:r>
            <a:r>
              <a:rPr lang="en-US" sz="3600" dirty="0" smtClean="0">
                <a:solidFill>
                  <a:srgbClr val="00B050"/>
                </a:solidFill>
              </a:rPr>
              <a:t>or software.</a:t>
            </a:r>
          </a:p>
          <a:p>
            <a:pPr>
              <a:buFont typeface="Wingdings" pitchFamily="2" charset="2"/>
              <a:buChar char="v"/>
            </a:pPr>
            <a:endParaRPr lang="en-US" sz="3600" dirty="0">
              <a:solidFill>
                <a:srgbClr val="00B050"/>
              </a:solidFill>
            </a:endParaRPr>
          </a:p>
          <a:p>
            <a:pPr>
              <a:buFont typeface="Wingdings" pitchFamily="2" charset="2"/>
              <a:buChar char="v"/>
            </a:pPr>
            <a:r>
              <a:rPr lang="en-US" sz="3600" dirty="0" smtClean="0">
                <a:solidFill>
                  <a:srgbClr val="00B050"/>
                </a:solidFill>
              </a:rPr>
              <a:t>Enter your text or upload file.</a:t>
            </a:r>
          </a:p>
          <a:p>
            <a:pPr>
              <a:buFont typeface="Wingdings" pitchFamily="2" charset="2"/>
              <a:buChar char="v"/>
            </a:pPr>
            <a:endParaRPr lang="en-US" sz="3600" dirty="0" smtClean="0">
              <a:solidFill>
                <a:srgbClr val="00B050"/>
              </a:solidFill>
            </a:endParaRPr>
          </a:p>
          <a:p>
            <a:pPr>
              <a:buFont typeface="Wingdings" pitchFamily="2" charset="2"/>
              <a:buChar char="v"/>
            </a:pPr>
            <a:r>
              <a:rPr lang="en-US" sz="3600" dirty="0" smtClean="0">
                <a:solidFill>
                  <a:srgbClr val="00B050"/>
                </a:solidFill>
              </a:rPr>
              <a:t>Select check plagiarism option.</a:t>
            </a:r>
          </a:p>
          <a:p>
            <a:pPr>
              <a:buFont typeface="Wingdings" pitchFamily="2" charset="2"/>
              <a:buChar char="v"/>
            </a:pPr>
            <a:endParaRPr lang="en-US" sz="3600" dirty="0" smtClean="0">
              <a:solidFill>
                <a:srgbClr val="00B050"/>
              </a:solidFill>
            </a:endParaRPr>
          </a:p>
          <a:p>
            <a:pPr>
              <a:buFont typeface="Wingdings" pitchFamily="2" charset="2"/>
              <a:buChar char="v"/>
            </a:pPr>
            <a:r>
              <a:rPr lang="en-US" sz="3600" dirty="0" smtClean="0">
                <a:solidFill>
                  <a:srgbClr val="00B050"/>
                </a:solidFill>
              </a:rPr>
              <a:t>Then it works automatically</a:t>
            </a:r>
            <a:r>
              <a:rPr lang="en-US" sz="3600" dirty="0"/>
              <a:t>.</a:t>
            </a:r>
          </a:p>
        </p:txBody>
      </p:sp>
    </p:spTree>
    <p:extLst>
      <p:ext uri="{BB962C8B-B14F-4D97-AF65-F5344CB8AC3E}">
        <p14:creationId xmlns:p14="http://schemas.microsoft.com/office/powerpoint/2010/main" val="126743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001000"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008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8610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5390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Plagiarism checker sites</a:t>
            </a:r>
            <a:endParaRPr lang="en-US" sz="4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dirty="0" smtClean="0">
                <a:solidFill>
                  <a:srgbClr val="00B050"/>
                </a:solidFill>
              </a:rPr>
              <a:t>Duplichecker.com</a:t>
            </a:r>
          </a:p>
          <a:p>
            <a:pPr>
              <a:buFont typeface="Wingdings" pitchFamily="2" charset="2"/>
              <a:buChar char="v"/>
            </a:pPr>
            <a:r>
              <a:rPr lang="en-US" dirty="0" smtClean="0">
                <a:solidFill>
                  <a:srgbClr val="00B050"/>
                </a:solidFill>
              </a:rPr>
              <a:t>Papertater.com</a:t>
            </a:r>
          </a:p>
          <a:p>
            <a:pPr>
              <a:buFont typeface="Wingdings" pitchFamily="2" charset="2"/>
              <a:buChar char="v"/>
            </a:pPr>
            <a:r>
              <a:rPr lang="en-US" dirty="0" smtClean="0">
                <a:solidFill>
                  <a:srgbClr val="00B050"/>
                </a:solidFill>
              </a:rPr>
              <a:t>Plagiarisma.com</a:t>
            </a:r>
          </a:p>
          <a:p>
            <a:pPr>
              <a:buFont typeface="Wingdings" pitchFamily="2" charset="2"/>
              <a:buChar char="v"/>
            </a:pPr>
            <a:r>
              <a:rPr lang="en-US" dirty="0" smtClean="0">
                <a:solidFill>
                  <a:srgbClr val="00B050"/>
                </a:solidFill>
              </a:rPr>
              <a:t>PlagTracker.com</a:t>
            </a:r>
          </a:p>
          <a:p>
            <a:pPr>
              <a:buFont typeface="Wingdings" pitchFamily="2" charset="2"/>
              <a:buChar char="v"/>
            </a:pPr>
            <a:r>
              <a:rPr lang="en-US" dirty="0" smtClean="0">
                <a:solidFill>
                  <a:srgbClr val="00B050"/>
                </a:solidFill>
              </a:rPr>
              <a:t>Plagium.com</a:t>
            </a:r>
          </a:p>
          <a:p>
            <a:pPr>
              <a:buFont typeface="Wingdings" pitchFamily="2" charset="2"/>
              <a:buChar char="v"/>
            </a:pPr>
            <a:r>
              <a:rPr lang="en-US" dirty="0" smtClean="0">
                <a:solidFill>
                  <a:srgbClr val="00B050"/>
                </a:solidFill>
              </a:rPr>
              <a:t>CopyLeaks.com</a:t>
            </a:r>
          </a:p>
          <a:p>
            <a:pPr>
              <a:buFont typeface="Wingdings" pitchFamily="2" charset="2"/>
              <a:buChar char="v"/>
            </a:pPr>
            <a:r>
              <a:rPr lang="en-US" dirty="0" smtClean="0">
                <a:solidFill>
                  <a:srgbClr val="00B050"/>
                </a:solidFill>
              </a:rPr>
              <a:t>Unplug Checker</a:t>
            </a:r>
          </a:p>
          <a:p>
            <a:pPr>
              <a:buFont typeface="Wingdings" pitchFamily="2" charset="2"/>
              <a:buChar char="v"/>
            </a:pPr>
            <a:r>
              <a:rPr lang="en-US" dirty="0" smtClean="0">
                <a:solidFill>
                  <a:srgbClr val="00B050"/>
                </a:solidFill>
              </a:rPr>
              <a:t>Grammarly.com</a:t>
            </a:r>
          </a:p>
          <a:p>
            <a:pPr>
              <a:buFont typeface="Wingdings" pitchFamily="2" charset="2"/>
              <a:buChar char="v"/>
            </a:pPr>
            <a:r>
              <a:rPr lang="en-US" dirty="0">
                <a:solidFill>
                  <a:srgbClr val="00B050"/>
                </a:solidFill>
              </a:rPr>
              <a:t>Plagscan.com</a:t>
            </a:r>
          </a:p>
          <a:p>
            <a:pPr>
              <a:buFont typeface="Wingdings" pitchFamily="2" charset="2"/>
              <a:buChar char="v"/>
            </a:pPr>
            <a:endParaRPr lang="en-US" dirty="0" smtClean="0"/>
          </a:p>
        </p:txBody>
      </p:sp>
    </p:spTree>
    <p:extLst>
      <p:ext uri="{BB962C8B-B14F-4D97-AF65-F5344CB8AC3E}">
        <p14:creationId xmlns:p14="http://schemas.microsoft.com/office/powerpoint/2010/main" val="3530648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0" y="-685801"/>
            <a:ext cx="76198" cy="76201"/>
          </a:xfrm>
        </p:spPr>
        <p:txBody>
          <a:bodyPr>
            <a:normAutofit fontScale="90000"/>
          </a:bodyPr>
          <a:lstStyle/>
          <a:p>
            <a:r>
              <a:rPr lang="en-US" dirty="0" smtClean="0"/>
              <a:t>a</a:t>
            </a:r>
            <a:endParaRPr lang="en-US" dirty="0"/>
          </a:p>
        </p:txBody>
      </p:sp>
      <p:sp>
        <p:nvSpPr>
          <p:cNvPr id="3" name="Content Placeholder 2"/>
          <p:cNvSpPr>
            <a:spLocks noGrp="1"/>
          </p:cNvSpPr>
          <p:nvPr>
            <p:ph sz="quarter" idx="1"/>
          </p:nvPr>
        </p:nvSpPr>
        <p:spPr/>
        <p:txBody>
          <a:bodyPr>
            <a:normAutofit/>
          </a:bodyPr>
          <a:lstStyle/>
          <a:p>
            <a:pPr marL="0" indent="0">
              <a:buNone/>
            </a:pPr>
            <a:r>
              <a:rPr lang="en-US" sz="8000" b="1" spc="300" dirty="0" smtClean="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rPr>
              <a:t>THANK YOU</a:t>
            </a:r>
            <a:endParaRPr lang="en-US" sz="80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286325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154</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CHECK MY PROJECT REPORT FOR PLAGIARISM USING PLAGIARISM CHECKER</vt:lpstr>
      <vt:lpstr>WHAT IS PLAGIARISM</vt:lpstr>
      <vt:lpstr>What is plagiarism checker</vt:lpstr>
      <vt:lpstr>Process for plagiarism checking</vt:lpstr>
      <vt:lpstr>PowerPoint Presentation</vt:lpstr>
      <vt:lpstr>PowerPoint Presentation</vt:lpstr>
      <vt:lpstr>Plagiarism checker sites</vt:lpstr>
      <vt:lps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 MY PROJECT REPORT FOR PLAGIARISM USING PLAGIARISM CHECKER</dc:title>
  <dc:creator>nageshwar kashinath sankhe</dc:creator>
  <cp:lastModifiedBy>nageshwar kashinath sankhe</cp:lastModifiedBy>
  <cp:revision>15</cp:revision>
  <dcterms:created xsi:type="dcterms:W3CDTF">2019-11-03T13:53:40Z</dcterms:created>
  <dcterms:modified xsi:type="dcterms:W3CDTF">2019-11-04T13:10:16Z</dcterms:modified>
</cp:coreProperties>
</file>