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72" r:id="rId1"/>
  </p:sldMasterIdLst>
  <p:sldIdLst>
    <p:sldId id="256" r:id="rId2"/>
    <p:sldId id="257" r:id="rId3"/>
    <p:sldId id="258" r:id="rId4"/>
    <p:sldId id="267" r:id="rId5"/>
    <p:sldId id="265" r:id="rId6"/>
    <p:sldId id="264" r:id="rId7"/>
    <p:sldId id="268" r:id="rId8"/>
    <p:sldId id="269"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7" d="100"/>
          <a:sy n="87" d="100"/>
        </p:scale>
        <p:origin x="-1434" y="-7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1"/>
      </p:bgRef>
    </p:bg>
    <p:spTree>
      <p:nvGrpSpPr>
        <p:cNvPr id="1" name=""/>
        <p:cNvGrpSpPr/>
        <p:nvPr/>
      </p:nvGrpSpPr>
      <p:grpSpPr>
        <a:xfrm>
          <a:off x="0" y="0"/>
          <a:ext cx="0" cy="0"/>
          <a:chOff x="0" y="0"/>
          <a:chExt cx="0" cy="0"/>
        </a:xfrm>
      </p:grpSpPr>
      <p:sp>
        <p:nvSpPr>
          <p:cNvPr id="8" name="Title 7"/>
          <p:cNvSpPr>
            <a:spLocks noGrp="1"/>
          </p:cNvSpPr>
          <p:nvPr>
            <p:ph type="ctrTitle"/>
          </p:nvPr>
        </p:nvSpPr>
        <p:spPr>
          <a:xfrm>
            <a:off x="2286000" y="3124200"/>
            <a:ext cx="6172200" cy="1894362"/>
          </a:xfrm>
        </p:spPr>
        <p:txBody>
          <a:bodyPr/>
          <a:lstStyle>
            <a:lvl1pPr>
              <a:defRPr b="1"/>
            </a:lvl1pPr>
          </a:lstStyle>
          <a:p>
            <a:r>
              <a:rPr kumimoji="0" lang="en-US" smtClean="0"/>
              <a:t>Click to edit Master title style</a:t>
            </a:r>
            <a:endParaRPr kumimoji="0" lang="en-US"/>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bwMode="auto">
          <a:xfrm rot="5400000">
            <a:off x="7764621" y="1174097"/>
            <a:ext cx="2286000" cy="381000"/>
          </a:xfrm>
        </p:spPr>
        <p:txBody>
          <a:bodyPr/>
          <a:lstStyle/>
          <a:p>
            <a:fld id="{5C97B8F9-560C-40C0-B8CC-72B202F6AC8E}" type="datetimeFigureOut">
              <a:rPr lang="en-US" smtClean="0"/>
              <a:t>11/4/2019</a:t>
            </a:fld>
            <a:endParaRPr lang="en-US"/>
          </a:p>
        </p:txBody>
      </p:sp>
      <p:sp>
        <p:nvSpPr>
          <p:cNvPr id="17" name="Footer Placeholder 16"/>
          <p:cNvSpPr>
            <a:spLocks noGrp="1"/>
          </p:cNvSpPr>
          <p:nvPr>
            <p:ph type="ftr" sz="quarter" idx="11"/>
          </p:nvPr>
        </p:nvSpPr>
        <p:spPr bwMode="auto">
          <a:xfrm rot="5400000">
            <a:off x="7077269" y="4181669"/>
            <a:ext cx="3657600" cy="384048"/>
          </a:xfrm>
        </p:spPr>
        <p:txBody>
          <a:bodyPr/>
          <a:lstStyle/>
          <a:p>
            <a:endParaRPr lang="en-US"/>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Straight Connec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Straight Connector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Straight Connector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bwMode="auto">
          <a:xfrm>
            <a:off x="1325544" y="4928702"/>
            <a:ext cx="609600" cy="517524"/>
          </a:xfrm>
        </p:spPr>
        <p:txBody>
          <a:bodyPr/>
          <a:lstStyle/>
          <a:p>
            <a:fld id="{B05FFC2F-817E-41F6-80D2-31D3093FF810}"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C97B8F9-560C-40C0-B8CC-72B202F6AC8E}" type="datetimeFigureOut">
              <a:rPr lang="en-US" smtClean="0"/>
              <a:t>11/4/2019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05FFC2F-817E-41F6-80D2-31D3093FF810}"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C97B8F9-560C-40C0-B8CC-72B202F6AC8E}" type="datetimeFigureOut">
              <a:rPr lang="en-US" smtClean="0"/>
              <a:t>11/4/2019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05FFC2F-817E-41F6-80D2-31D3093FF810}"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8" name="Content Placeholder 7"/>
          <p:cNvSpPr>
            <a:spLocks noGrp="1"/>
          </p:cNvSpPr>
          <p:nvPr>
            <p:ph sz="quarter" idx="1"/>
          </p:nvPr>
        </p:nvSpPr>
        <p:spPr>
          <a:xfrm>
            <a:off x="457200" y="1600200"/>
            <a:ext cx="7467600" cy="487375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4"/>
          </p:nvPr>
        </p:nvSpPr>
        <p:spPr/>
        <p:txBody>
          <a:bodyPr rtlCol="0"/>
          <a:lstStyle/>
          <a:p>
            <a:fld id="{5C97B8F9-560C-40C0-B8CC-72B202F6AC8E}" type="datetimeFigureOut">
              <a:rPr lang="en-US" smtClean="0"/>
              <a:t>11/4/2019</a:t>
            </a:fld>
            <a:endParaRPr lang="en-US"/>
          </a:p>
        </p:txBody>
      </p:sp>
      <p:sp>
        <p:nvSpPr>
          <p:cNvPr id="9" name="Slide Number Placeholder 8"/>
          <p:cNvSpPr>
            <a:spLocks noGrp="1"/>
          </p:cNvSpPr>
          <p:nvPr>
            <p:ph type="sldNum" sz="quarter" idx="15"/>
          </p:nvPr>
        </p:nvSpPr>
        <p:spPr/>
        <p:txBody>
          <a:bodyPr rtlCol="0"/>
          <a:lstStyle/>
          <a:p>
            <a:fld id="{B05FFC2F-817E-41F6-80D2-31D3093FF810}" type="slidenum">
              <a:rPr lang="en-US" smtClean="0"/>
              <a:t>‹#›</a:t>
            </a:fld>
            <a:endParaRPr lang="en-US"/>
          </a:p>
        </p:txBody>
      </p:sp>
      <p:sp>
        <p:nvSpPr>
          <p:cNvPr id="10" name="Footer Placeholder 9"/>
          <p:cNvSpPr>
            <a:spLocks noGrp="1"/>
          </p:cNvSpPr>
          <p:nvPr>
            <p:ph type="ftr" sz="quarter" idx="16"/>
          </p:nvPr>
        </p:nvSpPr>
        <p:spPr/>
        <p:txBody>
          <a:bodyPr rtlCol="0"/>
          <a:lstStyle/>
          <a:p>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bwMode="auto">
          <a:xfrm rot="5400000">
            <a:off x="7763256" y="1170432"/>
            <a:ext cx="2286000" cy="381000"/>
          </a:xfrm>
        </p:spPr>
        <p:txBody>
          <a:bodyPr/>
          <a:lstStyle/>
          <a:p>
            <a:fld id="{5C97B8F9-560C-40C0-B8CC-72B202F6AC8E}" type="datetimeFigureOut">
              <a:rPr lang="en-US" smtClean="0"/>
              <a:t>11/4/2019</a:t>
            </a:fld>
            <a:endParaRPr lang="en-US"/>
          </a:p>
        </p:txBody>
      </p:sp>
      <p:sp>
        <p:nvSpPr>
          <p:cNvPr id="5" name="Footer Placeholder 4"/>
          <p:cNvSpPr>
            <a:spLocks noGrp="1"/>
          </p:cNvSpPr>
          <p:nvPr>
            <p:ph type="ftr" sz="quarter" idx="11"/>
          </p:nvPr>
        </p:nvSpPr>
        <p:spPr bwMode="auto">
          <a:xfrm rot="5400000">
            <a:off x="7077456" y="4178808"/>
            <a:ext cx="3657600" cy="384048"/>
          </a:xfrm>
        </p:spPr>
        <p:txBody>
          <a:bodyPr/>
          <a:lstStyle/>
          <a:p>
            <a:endParaRPr lang="en-US"/>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Straight Connector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ide Number Placeholder 5"/>
          <p:cNvSpPr>
            <a:spLocks noGrp="1"/>
          </p:cNvSpPr>
          <p:nvPr>
            <p:ph type="sldNum" sz="quarter" idx="12"/>
          </p:nvPr>
        </p:nvSpPr>
        <p:spPr bwMode="auto">
          <a:xfrm>
            <a:off x="1340616" y="4928702"/>
            <a:ext cx="609600" cy="517524"/>
          </a:xfrm>
        </p:spPr>
        <p:txBody>
          <a:bodyPr/>
          <a:lstStyle/>
          <a:p>
            <a:fld id="{B05FFC2F-817E-41F6-80D2-31D3093FF810}"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5C97B8F9-560C-40C0-B8CC-72B202F6AC8E}" type="datetimeFigureOut">
              <a:rPr lang="en-US" smtClean="0"/>
              <a:t>11/4/2019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05FFC2F-817E-41F6-80D2-31D3093FF810}" type="slidenum">
              <a:rPr lang="en-US" smtClean="0"/>
              <a:t>‹#›</a:t>
            </a:fld>
            <a:endParaRPr lang="en-US"/>
          </a:p>
        </p:txBody>
      </p:sp>
      <p:sp>
        <p:nvSpPr>
          <p:cNvPr id="9" name="Content Placeholder 8"/>
          <p:cNvSpPr>
            <a:spLocks noGrp="1"/>
          </p:cNvSpPr>
          <p:nvPr>
            <p:ph sz="quarter" idx="1"/>
          </p:nvPr>
        </p:nvSpPr>
        <p:spPr>
          <a:xfrm>
            <a:off x="457200"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270248"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nchor="b"/>
          <a:lstStyle>
            <a:lvl1pPr>
              <a:defRPr/>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5C97B8F9-560C-40C0-B8CC-72B202F6AC8E}" type="datetimeFigureOut">
              <a:rPr lang="en-US" smtClean="0"/>
              <a:t>11/4/2019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05FFC2F-817E-41F6-80D2-31D3093FF810}" type="slidenum">
              <a:rPr lang="en-US" smtClean="0"/>
              <a:t>‹#›</a:t>
            </a:fld>
            <a:endParaRPr lang="en-US"/>
          </a:p>
        </p:txBody>
      </p:sp>
      <p:sp>
        <p:nvSpPr>
          <p:cNvPr id="11" name="Content Placeholder 10"/>
          <p:cNvSpPr>
            <a:spLocks noGrp="1"/>
          </p:cNvSpPr>
          <p:nvPr>
            <p:ph sz="quarter" idx="2"/>
          </p:nvPr>
        </p:nvSpPr>
        <p:spPr>
          <a:xfrm>
            <a:off x="457200"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371975"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6" name="Date Placeholder 5"/>
          <p:cNvSpPr>
            <a:spLocks noGrp="1"/>
          </p:cNvSpPr>
          <p:nvPr>
            <p:ph type="dt" sz="half" idx="10"/>
          </p:nvPr>
        </p:nvSpPr>
        <p:spPr/>
        <p:txBody>
          <a:bodyPr rtlCol="0"/>
          <a:lstStyle/>
          <a:p>
            <a:fld id="{5C97B8F9-560C-40C0-B8CC-72B202F6AC8E}" type="datetimeFigureOut">
              <a:rPr lang="en-US" smtClean="0"/>
              <a:t>11/4/2019</a:t>
            </a:fld>
            <a:endParaRPr lang="en-US"/>
          </a:p>
        </p:txBody>
      </p:sp>
      <p:sp>
        <p:nvSpPr>
          <p:cNvPr id="7" name="Slide Number Placeholder 6"/>
          <p:cNvSpPr>
            <a:spLocks noGrp="1"/>
          </p:cNvSpPr>
          <p:nvPr>
            <p:ph type="sldNum" sz="quarter" idx="11"/>
          </p:nvPr>
        </p:nvSpPr>
        <p:spPr/>
        <p:txBody>
          <a:bodyPr rtlCol="0"/>
          <a:lstStyle/>
          <a:p>
            <a:fld id="{B05FFC2F-817E-41F6-80D2-31D3093FF810}" type="slidenum">
              <a:rPr lang="en-US" smtClean="0"/>
              <a:t>‹#›</a:t>
            </a:fld>
            <a:endParaRPr lang="en-US"/>
          </a:p>
        </p:txBody>
      </p:sp>
      <p:sp>
        <p:nvSpPr>
          <p:cNvPr id="8" name="Footer Placeholder 7"/>
          <p:cNvSpPr>
            <a:spLocks noGrp="1"/>
          </p:cNvSpPr>
          <p:nvPr>
            <p:ph type="ftr" sz="quarter" idx="12"/>
          </p:nvPr>
        </p:nvSpPr>
        <p:spPr/>
        <p:txBody>
          <a:bodyPr rtlCol="0"/>
          <a:lstStyle/>
          <a:p>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C97B8F9-560C-40C0-B8CC-72B202F6AC8E}" type="datetimeFigureOut">
              <a:rPr lang="en-US" smtClean="0"/>
              <a:t>11/4/2019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05FFC2F-817E-41F6-80D2-31D3093FF810}"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Content Placeholder 17"/>
          <p:cNvSpPr>
            <a:spLocks noGrp="1"/>
          </p:cNvSpPr>
          <p:nvPr>
            <p:ph sz="quarter" idx="1"/>
          </p:nvPr>
        </p:nvSpPr>
        <p:spPr>
          <a:xfrm>
            <a:off x="304800" y="274320"/>
            <a:ext cx="5638800" cy="6327648"/>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4"/>
          </p:nvPr>
        </p:nvSpPr>
        <p:spPr/>
        <p:txBody>
          <a:bodyPr rtlCol="0"/>
          <a:lstStyle/>
          <a:p>
            <a:fld id="{5C97B8F9-560C-40C0-B8CC-72B202F6AC8E}" type="datetimeFigureOut">
              <a:rPr lang="en-US" smtClean="0"/>
              <a:t>11/4/2019</a:t>
            </a:fld>
            <a:endParaRPr lang="en-US"/>
          </a:p>
        </p:txBody>
      </p:sp>
      <p:sp>
        <p:nvSpPr>
          <p:cNvPr id="22" name="Slide Number Placeholder 21"/>
          <p:cNvSpPr>
            <a:spLocks noGrp="1"/>
          </p:cNvSpPr>
          <p:nvPr>
            <p:ph type="sldNum" sz="quarter" idx="15"/>
          </p:nvPr>
        </p:nvSpPr>
        <p:spPr/>
        <p:txBody>
          <a:bodyPr rtlCol="0"/>
          <a:lstStyle/>
          <a:p>
            <a:fld id="{B05FFC2F-817E-41F6-80D2-31D3093FF810}" type="slidenum">
              <a:rPr lang="en-US" smtClean="0"/>
              <a:t>‹#›</a:t>
            </a:fld>
            <a:endParaRPr lang="en-US"/>
          </a:p>
        </p:txBody>
      </p:sp>
      <p:sp>
        <p:nvSpPr>
          <p:cNvPr id="23" name="Footer Placeholder 22"/>
          <p:cNvSpPr>
            <a:spLocks noGrp="1"/>
          </p:cNvSpPr>
          <p:nvPr>
            <p:ph type="ftr" sz="quarter" idx="16"/>
          </p:nvPr>
        </p:nvSpPr>
        <p:spPr/>
        <p:txBody>
          <a:bodyPr rtlCol="0"/>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rot="5400000">
            <a:off x="3350133" y="3200400"/>
            <a:ext cx="6309360" cy="457200"/>
          </a:xfrm>
        </p:spPr>
        <p:txBody>
          <a:bodyPr anchor="b"/>
          <a:lstStyle>
            <a:lvl1pPr algn="l">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smtClean="0"/>
              <a:t>Click icon to add picture</a:t>
            </a:r>
            <a:endParaRPr kumimoji="0" lang="en-US"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10"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e Placeholder 16"/>
          <p:cNvSpPr>
            <a:spLocks noGrp="1"/>
          </p:cNvSpPr>
          <p:nvPr>
            <p:ph type="dt" sz="half" idx="10"/>
          </p:nvPr>
        </p:nvSpPr>
        <p:spPr/>
        <p:txBody>
          <a:bodyPr rtlCol="0"/>
          <a:lstStyle/>
          <a:p>
            <a:fld id="{5C97B8F9-560C-40C0-B8CC-72B202F6AC8E}" type="datetimeFigureOut">
              <a:rPr lang="en-US" smtClean="0"/>
              <a:t>11/4/2019</a:t>
            </a:fld>
            <a:endParaRPr lang="en-US"/>
          </a:p>
        </p:txBody>
      </p:sp>
      <p:sp>
        <p:nvSpPr>
          <p:cNvPr id="18" name="Slide Number Placeholder 17"/>
          <p:cNvSpPr>
            <a:spLocks noGrp="1"/>
          </p:cNvSpPr>
          <p:nvPr>
            <p:ph type="sldNum" sz="quarter" idx="11"/>
          </p:nvPr>
        </p:nvSpPr>
        <p:spPr/>
        <p:txBody>
          <a:bodyPr rtlCol="0"/>
          <a:lstStyle/>
          <a:p>
            <a:fld id="{B05FFC2F-817E-41F6-80D2-31D3093FF810}" type="slidenum">
              <a:rPr lang="en-US" smtClean="0"/>
              <a:t>‹#›</a:t>
            </a:fld>
            <a:endParaRPr lang="en-US"/>
          </a:p>
        </p:txBody>
      </p:sp>
      <p:sp>
        <p:nvSpPr>
          <p:cNvPr id="21" name="Footer Placeholder 20"/>
          <p:cNvSpPr>
            <a:spLocks noGrp="1"/>
          </p:cNvSpPr>
          <p:nvPr>
            <p:ph type="ftr" sz="quarter" idx="12"/>
          </p:nvPr>
        </p:nvSpPr>
        <p:spPr/>
        <p:txBody>
          <a:bodyPr rtlCol="0"/>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5C97B8F9-560C-40C0-B8CC-72B202F6AC8E}" type="datetimeFigureOut">
              <a:rPr lang="en-US" smtClean="0"/>
              <a:t>11/4/2019</a:t>
            </a:fld>
            <a:endParaRPr lang="en-US"/>
          </a:p>
        </p:txBody>
      </p:sp>
      <p:sp>
        <p:nvSpPr>
          <p:cNvPr id="3" name="Footer Placeholder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en-US"/>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B05FFC2F-817E-41F6-80D2-31D3093FF810}"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973" r:id="rId1"/>
    <p:sldLayoutId id="2147483974" r:id="rId2"/>
    <p:sldLayoutId id="2147483975" r:id="rId3"/>
    <p:sldLayoutId id="2147483976" r:id="rId4"/>
    <p:sldLayoutId id="2147483977" r:id="rId5"/>
    <p:sldLayoutId id="2147483978" r:id="rId6"/>
    <p:sldLayoutId id="2147483979" r:id="rId7"/>
    <p:sldLayoutId id="2147483980" r:id="rId8"/>
    <p:sldLayoutId id="2147483981" r:id="rId9"/>
    <p:sldLayoutId id="2147483982" r:id="rId10"/>
    <p:sldLayoutId id="2147483983"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28601" y="304800"/>
            <a:ext cx="8806542" cy="3048000"/>
          </a:xfrm>
        </p:spPr>
        <p:txBody>
          <a:bodyPr>
            <a:noAutofit/>
          </a:bodyPr>
          <a:lstStyle/>
          <a:p>
            <a:pPr algn="ctr"/>
            <a:r>
              <a:rPr lang="en-US" sz="4400" b="1" dirty="0" smtClean="0">
                <a:ln w="900" cmpd="sng">
                  <a:solidFill>
                    <a:schemeClr val="accent1">
                      <a:satMod val="190000"/>
                      <a:alpha val="55000"/>
                    </a:schemeClr>
                  </a:solidFill>
                  <a:prstDash val="solid"/>
                </a:ln>
                <a:solidFill>
                  <a:srgbClr val="00B050"/>
                </a:solidFill>
                <a:effectLst>
                  <a:innerShdw blurRad="101600" dist="76200" dir="5400000">
                    <a:schemeClr val="accent1">
                      <a:satMod val="190000"/>
                      <a:tint val="100000"/>
                      <a:alpha val="74000"/>
                    </a:schemeClr>
                  </a:innerShdw>
                </a:effectLst>
                <a:latin typeface="Cooper Black" pitchFamily="18" charset="0"/>
              </a:rPr>
              <a:t>CHECK MY PROJECT REPORT FOR PLAGIARISM USING PLAGIARISM CHECKER</a:t>
            </a:r>
            <a:endParaRPr lang="en-US" sz="4400" b="1" dirty="0">
              <a:ln w="900" cmpd="sng">
                <a:solidFill>
                  <a:schemeClr val="accent1">
                    <a:satMod val="190000"/>
                    <a:alpha val="55000"/>
                  </a:schemeClr>
                </a:solidFill>
                <a:prstDash val="solid"/>
              </a:ln>
              <a:solidFill>
                <a:srgbClr val="00B050"/>
              </a:solidFill>
              <a:effectLst>
                <a:innerShdw blurRad="101600" dist="76200" dir="5400000">
                  <a:schemeClr val="accent1">
                    <a:satMod val="190000"/>
                    <a:tint val="100000"/>
                    <a:alpha val="74000"/>
                  </a:schemeClr>
                </a:innerShdw>
              </a:effectLst>
              <a:latin typeface="Cooper Black" pitchFamily="18" charset="0"/>
            </a:endParaRPr>
          </a:p>
        </p:txBody>
      </p:sp>
      <p:sp>
        <p:nvSpPr>
          <p:cNvPr id="3" name="Subtitle 2"/>
          <p:cNvSpPr>
            <a:spLocks noGrp="1"/>
          </p:cNvSpPr>
          <p:nvPr>
            <p:ph type="subTitle" idx="1"/>
          </p:nvPr>
        </p:nvSpPr>
        <p:spPr>
          <a:xfrm>
            <a:off x="2743200" y="3581400"/>
            <a:ext cx="6705600" cy="2667000"/>
          </a:xfrm>
        </p:spPr>
        <p:txBody>
          <a:bodyPr>
            <a:normAutofit fontScale="85000" lnSpcReduction="20000"/>
          </a:bodyPr>
          <a:lstStyle/>
          <a:p>
            <a:pPr algn="ctr"/>
            <a:endParaRPr lang="en-US" b="1" i="1" u="sng" dirty="0" smtClean="0">
              <a:solidFill>
                <a:srgbClr val="00B0F0"/>
              </a:solidFill>
            </a:endParaRPr>
          </a:p>
          <a:p>
            <a:pPr algn="ctr"/>
            <a:endParaRPr lang="en-US" i="1" u="sng" dirty="0">
              <a:solidFill>
                <a:srgbClr val="00B0F0"/>
              </a:solidFill>
            </a:endParaRPr>
          </a:p>
          <a:p>
            <a:pPr algn="ctr"/>
            <a:endParaRPr lang="en-US" b="1" i="1" u="sng" dirty="0" smtClean="0">
              <a:solidFill>
                <a:srgbClr val="00B0F0"/>
              </a:solidFill>
            </a:endParaRPr>
          </a:p>
          <a:p>
            <a:pPr algn="ctr"/>
            <a:r>
              <a:rPr lang="en-US" b="1" i="1" u="sng" dirty="0" smtClean="0">
                <a:solidFill>
                  <a:srgbClr val="00B0F0"/>
                </a:solidFill>
              </a:rPr>
              <a:t>BY</a:t>
            </a:r>
            <a:endParaRPr lang="en-US" b="1" i="1" u="sng" dirty="0">
              <a:solidFill>
                <a:srgbClr val="00B0F0"/>
              </a:solidFill>
            </a:endParaRPr>
          </a:p>
          <a:p>
            <a:pPr algn="ctr"/>
            <a:r>
              <a:rPr lang="en-US" sz="3300" b="1" i="1" u="sng" dirty="0" smtClean="0">
                <a:solidFill>
                  <a:srgbClr val="7030A0"/>
                </a:solidFill>
              </a:rPr>
              <a:t>KALPESH  JADHAV</a:t>
            </a:r>
          </a:p>
          <a:p>
            <a:pPr algn="ctr"/>
            <a:r>
              <a:rPr lang="en-US" sz="2600" b="1" i="1" u="sng" dirty="0" smtClean="0">
                <a:solidFill>
                  <a:srgbClr val="00B0F0"/>
                </a:solidFill>
              </a:rPr>
              <a:t>ADSD</a:t>
            </a:r>
          </a:p>
          <a:p>
            <a:pPr algn="ctr"/>
            <a:r>
              <a:rPr lang="en-US" sz="2600" b="1" i="1" u="sng" dirty="0" smtClean="0">
                <a:solidFill>
                  <a:srgbClr val="00B0F0"/>
                </a:solidFill>
              </a:rPr>
              <a:t>BATCH-B</a:t>
            </a:r>
          </a:p>
          <a:p>
            <a:pPr algn="ctr"/>
            <a:r>
              <a:rPr lang="en-US" sz="2600" b="1" i="1" u="sng" dirty="0" smtClean="0">
                <a:solidFill>
                  <a:srgbClr val="00B0F0"/>
                </a:solidFill>
              </a:rPr>
              <a:t>ROLL NO.-39</a:t>
            </a:r>
            <a:endParaRPr lang="en-US" sz="2600" b="1" i="1" u="sng" dirty="0">
              <a:solidFill>
                <a:srgbClr val="00B0F0"/>
              </a:solidFill>
            </a:endParaRPr>
          </a:p>
        </p:txBody>
      </p:sp>
    </p:spTree>
    <p:extLst>
      <p:ext uri="{BB962C8B-B14F-4D97-AF65-F5344CB8AC3E}">
        <p14:creationId xmlns:p14="http://schemas.microsoft.com/office/powerpoint/2010/main" val="223655799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solidFill>
                  <a:srgbClr val="0070C0"/>
                </a:solidFill>
                <a:latin typeface="Cooper Black" pitchFamily="18" charset="0"/>
              </a:rPr>
              <a:t>WHAT IS PLAGIARISM</a:t>
            </a:r>
            <a:endParaRPr lang="en-US" sz="4000" dirty="0">
              <a:solidFill>
                <a:srgbClr val="0070C0"/>
              </a:solidFill>
              <a:latin typeface="Cooper Black" pitchFamily="18" charset="0"/>
            </a:endParaRPr>
          </a:p>
        </p:txBody>
      </p:sp>
      <p:sp>
        <p:nvSpPr>
          <p:cNvPr id="3" name="Content Placeholder 2"/>
          <p:cNvSpPr>
            <a:spLocks noGrp="1"/>
          </p:cNvSpPr>
          <p:nvPr>
            <p:ph sz="quarter" idx="1"/>
          </p:nvPr>
        </p:nvSpPr>
        <p:spPr/>
        <p:txBody>
          <a:bodyPr/>
          <a:lstStyle/>
          <a:p>
            <a:pPr algn="just"/>
            <a:endParaRPr lang="en-US"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ndParaRPr>
          </a:p>
          <a:p>
            <a:pPr algn="just">
              <a:buFont typeface="Wingdings" pitchFamily="2" charset="2"/>
              <a:buChar char="v"/>
            </a:pPr>
            <a:r>
              <a:rPr lang="en-US" dirty="0">
                <a:solidFill>
                  <a:srgbClr val="00B050"/>
                </a:solidFill>
              </a:rPr>
              <a:t>Plagiarism is the “wrongful appropriation” and “stealing and </a:t>
            </a:r>
            <a:r>
              <a:rPr lang="en-US" dirty="0" smtClean="0">
                <a:solidFill>
                  <a:srgbClr val="00B050"/>
                </a:solidFill>
              </a:rPr>
              <a:t>publication” </a:t>
            </a:r>
            <a:r>
              <a:rPr lang="en-US" dirty="0">
                <a:solidFill>
                  <a:srgbClr val="00B050"/>
                </a:solidFill>
              </a:rPr>
              <a:t>of another author’s “language, thoughts, ideas, or expressions” and the representation of them as one’s own original work</a:t>
            </a:r>
            <a:r>
              <a:rPr lang="en-US" dirty="0" smtClean="0">
                <a:solidFill>
                  <a:srgbClr val="00B050"/>
                </a:solidFill>
              </a:rPr>
              <a:t>.</a:t>
            </a:r>
          </a:p>
          <a:p>
            <a:pPr algn="just">
              <a:buFont typeface="Wingdings" pitchFamily="2" charset="2"/>
              <a:buChar char="v"/>
            </a:pPr>
            <a:endParaRPr lang="en-US" dirty="0">
              <a:solidFill>
                <a:srgbClr val="00B050"/>
              </a:solidFill>
            </a:endParaRPr>
          </a:p>
          <a:p>
            <a:pPr algn="just">
              <a:buFont typeface="Wingdings" pitchFamily="2" charset="2"/>
              <a:buChar char="v"/>
            </a:pPr>
            <a:r>
              <a:rPr lang="en-US" dirty="0" smtClean="0">
                <a:solidFill>
                  <a:srgbClr val="00B050"/>
                </a:solidFill>
              </a:rPr>
              <a:t>Plagiarism is considered academic dishonesty and a breach of journalistic ethics.</a:t>
            </a:r>
          </a:p>
        </p:txBody>
      </p:sp>
    </p:spTree>
    <p:extLst>
      <p:ext uri="{BB962C8B-B14F-4D97-AF65-F5344CB8AC3E}">
        <p14:creationId xmlns:p14="http://schemas.microsoft.com/office/powerpoint/2010/main" val="279733980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solidFill>
                  <a:srgbClr val="0070C0"/>
                </a:solidFill>
                <a:latin typeface="Cooper Black" pitchFamily="18" charset="0"/>
              </a:rPr>
              <a:t>What is plagiarism checker</a:t>
            </a:r>
            <a:endParaRPr lang="en-US" sz="4000" dirty="0">
              <a:solidFill>
                <a:srgbClr val="0070C0"/>
              </a:solidFill>
              <a:latin typeface="Cooper Black" pitchFamily="18" charset="0"/>
            </a:endParaRPr>
          </a:p>
        </p:txBody>
      </p:sp>
      <p:sp>
        <p:nvSpPr>
          <p:cNvPr id="3" name="Content Placeholder 2"/>
          <p:cNvSpPr>
            <a:spLocks noGrp="1"/>
          </p:cNvSpPr>
          <p:nvPr>
            <p:ph sz="quarter" idx="1"/>
          </p:nvPr>
        </p:nvSpPr>
        <p:spPr/>
        <p:txBody>
          <a:bodyPr>
            <a:normAutofit/>
          </a:bodyPr>
          <a:lstStyle/>
          <a:p>
            <a:pPr>
              <a:buFont typeface="Wingdings" pitchFamily="2" charset="2"/>
              <a:buChar char="v"/>
            </a:pPr>
            <a:r>
              <a:rPr lang="en-US" sz="2800" dirty="0" smtClean="0">
                <a:solidFill>
                  <a:srgbClr val="00B050"/>
                </a:solidFill>
              </a:rPr>
              <a:t>Plagiarism checking is the process of locating instances of plagiarism within work or document. The widespread use of computers and the advent of the internet have made it easier to plagiarize the work of others.</a:t>
            </a:r>
            <a:endParaRPr lang="en-US" sz="2800" dirty="0">
              <a:solidFill>
                <a:srgbClr val="00B050"/>
              </a:solidFill>
            </a:endParaRPr>
          </a:p>
        </p:txBody>
      </p:sp>
    </p:spTree>
    <p:extLst>
      <p:ext uri="{BB962C8B-B14F-4D97-AF65-F5344CB8AC3E}">
        <p14:creationId xmlns:p14="http://schemas.microsoft.com/office/powerpoint/2010/main" val="23157029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b="1" cap="none" dirty="0" smtClean="0">
                <a:ln w="18000">
                  <a:solidFill>
                    <a:schemeClr val="accent2">
                      <a:satMod val="140000"/>
                    </a:schemeClr>
                  </a:solidFill>
                  <a:prstDash val="solid"/>
                  <a:miter lim="800000"/>
                </a:ln>
                <a:solidFill>
                  <a:srgbClr val="002060"/>
                </a:solidFill>
                <a:effectLst>
                  <a:outerShdw blurRad="25500" dist="23000" dir="7020000" algn="tl">
                    <a:srgbClr val="000000">
                      <a:alpha val="50000"/>
                    </a:srgbClr>
                  </a:outerShdw>
                </a:effectLst>
              </a:rPr>
              <a:t>Process for plagiarism checking</a:t>
            </a:r>
            <a:endParaRPr lang="en-US" sz="3200" b="1" cap="none" dirty="0">
              <a:ln w="18000">
                <a:solidFill>
                  <a:schemeClr val="accent2">
                    <a:satMod val="140000"/>
                  </a:schemeClr>
                </a:solidFill>
                <a:prstDash val="solid"/>
                <a:miter lim="800000"/>
              </a:ln>
              <a:solidFill>
                <a:srgbClr val="002060"/>
              </a:solidFill>
              <a:effectLst>
                <a:outerShdw blurRad="25500" dist="23000" dir="7020000" algn="tl">
                  <a:srgbClr val="000000">
                    <a:alpha val="50000"/>
                  </a:srgbClr>
                </a:outerShdw>
              </a:effectLst>
            </a:endParaRPr>
          </a:p>
        </p:txBody>
      </p:sp>
      <p:sp>
        <p:nvSpPr>
          <p:cNvPr id="3" name="Content Placeholder 2"/>
          <p:cNvSpPr>
            <a:spLocks noGrp="1"/>
          </p:cNvSpPr>
          <p:nvPr>
            <p:ph sz="quarter" idx="1"/>
          </p:nvPr>
        </p:nvSpPr>
        <p:spPr/>
        <p:txBody>
          <a:bodyPr>
            <a:normAutofit/>
          </a:bodyPr>
          <a:lstStyle/>
          <a:p>
            <a:pPr>
              <a:buFont typeface="Wingdings" pitchFamily="2" charset="2"/>
              <a:buChar char="v"/>
            </a:pPr>
            <a:r>
              <a:rPr lang="en-US" sz="3600" dirty="0" smtClean="0">
                <a:solidFill>
                  <a:srgbClr val="00B050"/>
                </a:solidFill>
              </a:rPr>
              <a:t>Go to website</a:t>
            </a:r>
            <a:r>
              <a:rPr lang="en-US" sz="3600" dirty="0">
                <a:solidFill>
                  <a:srgbClr val="00B050"/>
                </a:solidFill>
              </a:rPr>
              <a:t> </a:t>
            </a:r>
            <a:r>
              <a:rPr lang="en-US" sz="3600" dirty="0" smtClean="0">
                <a:solidFill>
                  <a:srgbClr val="00B050"/>
                </a:solidFill>
              </a:rPr>
              <a:t>or software.</a:t>
            </a:r>
          </a:p>
          <a:p>
            <a:pPr>
              <a:buFont typeface="Wingdings" pitchFamily="2" charset="2"/>
              <a:buChar char="v"/>
            </a:pPr>
            <a:endParaRPr lang="en-US" sz="3600" dirty="0">
              <a:solidFill>
                <a:srgbClr val="00B050"/>
              </a:solidFill>
            </a:endParaRPr>
          </a:p>
          <a:p>
            <a:pPr>
              <a:buFont typeface="Wingdings" pitchFamily="2" charset="2"/>
              <a:buChar char="v"/>
            </a:pPr>
            <a:r>
              <a:rPr lang="en-US" sz="3600" dirty="0" smtClean="0">
                <a:solidFill>
                  <a:srgbClr val="00B050"/>
                </a:solidFill>
              </a:rPr>
              <a:t>Enter your text or upload file.</a:t>
            </a:r>
          </a:p>
          <a:p>
            <a:pPr>
              <a:buFont typeface="Wingdings" pitchFamily="2" charset="2"/>
              <a:buChar char="v"/>
            </a:pPr>
            <a:endParaRPr lang="en-US" sz="3600" dirty="0" smtClean="0">
              <a:solidFill>
                <a:srgbClr val="00B050"/>
              </a:solidFill>
            </a:endParaRPr>
          </a:p>
          <a:p>
            <a:pPr>
              <a:buFont typeface="Wingdings" pitchFamily="2" charset="2"/>
              <a:buChar char="v"/>
            </a:pPr>
            <a:r>
              <a:rPr lang="en-US" sz="3600" dirty="0" smtClean="0">
                <a:solidFill>
                  <a:srgbClr val="00B050"/>
                </a:solidFill>
              </a:rPr>
              <a:t>Select check plagiarism option.</a:t>
            </a:r>
          </a:p>
          <a:p>
            <a:pPr>
              <a:buFont typeface="Wingdings" pitchFamily="2" charset="2"/>
              <a:buChar char="v"/>
            </a:pPr>
            <a:endParaRPr lang="en-US" sz="3600" dirty="0" smtClean="0">
              <a:solidFill>
                <a:srgbClr val="00B050"/>
              </a:solidFill>
            </a:endParaRPr>
          </a:p>
          <a:p>
            <a:pPr>
              <a:buFont typeface="Wingdings" pitchFamily="2" charset="2"/>
              <a:buChar char="v"/>
            </a:pPr>
            <a:r>
              <a:rPr lang="en-US" sz="3600" dirty="0" smtClean="0">
                <a:solidFill>
                  <a:srgbClr val="00B050"/>
                </a:solidFill>
              </a:rPr>
              <a:t>Then it works automatically</a:t>
            </a:r>
            <a:r>
              <a:rPr lang="en-US" sz="3600" dirty="0"/>
              <a:t>.</a:t>
            </a:r>
          </a:p>
        </p:txBody>
      </p:sp>
    </p:spTree>
    <p:extLst>
      <p:ext uri="{BB962C8B-B14F-4D97-AF65-F5344CB8AC3E}">
        <p14:creationId xmlns:p14="http://schemas.microsoft.com/office/powerpoint/2010/main" val="126743374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9"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1000" y="533400"/>
            <a:ext cx="8001000" cy="4867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23700826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 y="685800"/>
            <a:ext cx="8610600" cy="5257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46539083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en-US" sz="4000" b="1" cap="none"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Cooper Black" pitchFamily="18" charset="0"/>
              </a:rPr>
              <a:t>Plagiarism checker sites</a:t>
            </a:r>
            <a:endParaRPr lang="en-US" sz="4000" b="1" cap="none"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Cooper Black" pitchFamily="18" charset="0"/>
            </a:endParaRPr>
          </a:p>
        </p:txBody>
      </p:sp>
      <p:sp>
        <p:nvSpPr>
          <p:cNvPr id="3" name="Content Placeholder 2"/>
          <p:cNvSpPr>
            <a:spLocks noGrp="1"/>
          </p:cNvSpPr>
          <p:nvPr>
            <p:ph sz="quarter" idx="1"/>
          </p:nvPr>
        </p:nvSpPr>
        <p:spPr/>
        <p:txBody>
          <a:bodyPr>
            <a:normAutofit/>
          </a:bodyPr>
          <a:lstStyle/>
          <a:p>
            <a:pPr>
              <a:buFont typeface="Wingdings" pitchFamily="2" charset="2"/>
              <a:buChar char="v"/>
            </a:pPr>
            <a:r>
              <a:rPr lang="en-US" dirty="0" smtClean="0">
                <a:solidFill>
                  <a:srgbClr val="00B050"/>
                </a:solidFill>
              </a:rPr>
              <a:t>Duplichecker.com</a:t>
            </a:r>
          </a:p>
          <a:p>
            <a:pPr>
              <a:buFont typeface="Wingdings" pitchFamily="2" charset="2"/>
              <a:buChar char="v"/>
            </a:pPr>
            <a:r>
              <a:rPr lang="en-US" dirty="0" smtClean="0">
                <a:solidFill>
                  <a:srgbClr val="00B050"/>
                </a:solidFill>
              </a:rPr>
              <a:t>Papertater.com</a:t>
            </a:r>
          </a:p>
          <a:p>
            <a:pPr>
              <a:buFont typeface="Wingdings" pitchFamily="2" charset="2"/>
              <a:buChar char="v"/>
            </a:pPr>
            <a:r>
              <a:rPr lang="en-US" dirty="0" smtClean="0">
                <a:solidFill>
                  <a:srgbClr val="00B050"/>
                </a:solidFill>
              </a:rPr>
              <a:t>Plagiarisma.com</a:t>
            </a:r>
          </a:p>
          <a:p>
            <a:pPr>
              <a:buFont typeface="Wingdings" pitchFamily="2" charset="2"/>
              <a:buChar char="v"/>
            </a:pPr>
            <a:r>
              <a:rPr lang="en-US" dirty="0" smtClean="0">
                <a:solidFill>
                  <a:srgbClr val="00B050"/>
                </a:solidFill>
              </a:rPr>
              <a:t>PlagTracker.com</a:t>
            </a:r>
          </a:p>
          <a:p>
            <a:pPr>
              <a:buFont typeface="Wingdings" pitchFamily="2" charset="2"/>
              <a:buChar char="v"/>
            </a:pPr>
            <a:r>
              <a:rPr lang="en-US" dirty="0" smtClean="0">
                <a:solidFill>
                  <a:srgbClr val="00B050"/>
                </a:solidFill>
              </a:rPr>
              <a:t>Plagium.com</a:t>
            </a:r>
          </a:p>
          <a:p>
            <a:pPr>
              <a:buFont typeface="Wingdings" pitchFamily="2" charset="2"/>
              <a:buChar char="v"/>
            </a:pPr>
            <a:r>
              <a:rPr lang="en-US" dirty="0" smtClean="0">
                <a:solidFill>
                  <a:srgbClr val="00B050"/>
                </a:solidFill>
              </a:rPr>
              <a:t>CopyLeaks.com</a:t>
            </a:r>
          </a:p>
          <a:p>
            <a:pPr>
              <a:buFont typeface="Wingdings" pitchFamily="2" charset="2"/>
              <a:buChar char="v"/>
            </a:pPr>
            <a:r>
              <a:rPr lang="en-US" dirty="0" smtClean="0">
                <a:solidFill>
                  <a:srgbClr val="00B050"/>
                </a:solidFill>
              </a:rPr>
              <a:t>Unplug Checker</a:t>
            </a:r>
          </a:p>
          <a:p>
            <a:pPr>
              <a:buFont typeface="Wingdings" pitchFamily="2" charset="2"/>
              <a:buChar char="v"/>
            </a:pPr>
            <a:r>
              <a:rPr lang="en-US" dirty="0" smtClean="0">
                <a:solidFill>
                  <a:srgbClr val="00B050"/>
                </a:solidFill>
              </a:rPr>
              <a:t>Grammarly.com</a:t>
            </a:r>
          </a:p>
          <a:p>
            <a:pPr>
              <a:buFont typeface="Wingdings" pitchFamily="2" charset="2"/>
              <a:buChar char="v"/>
            </a:pPr>
            <a:r>
              <a:rPr lang="en-US" dirty="0">
                <a:solidFill>
                  <a:srgbClr val="00B050"/>
                </a:solidFill>
              </a:rPr>
              <a:t>Plagscan.com</a:t>
            </a:r>
          </a:p>
          <a:p>
            <a:pPr>
              <a:buFont typeface="Wingdings" pitchFamily="2" charset="2"/>
              <a:buChar char="v"/>
            </a:pPr>
            <a:endParaRPr lang="en-US" dirty="0" smtClean="0"/>
          </a:p>
        </p:txBody>
      </p:sp>
    </p:spTree>
    <p:extLst>
      <p:ext uri="{BB962C8B-B14F-4D97-AF65-F5344CB8AC3E}">
        <p14:creationId xmlns:p14="http://schemas.microsoft.com/office/powerpoint/2010/main" val="353064827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601200" y="-685801"/>
            <a:ext cx="76198" cy="76201"/>
          </a:xfrm>
        </p:spPr>
        <p:txBody>
          <a:bodyPr>
            <a:normAutofit fontScale="90000"/>
          </a:bodyPr>
          <a:lstStyle/>
          <a:p>
            <a:r>
              <a:rPr lang="en-US" dirty="0" smtClean="0"/>
              <a:t>a</a:t>
            </a:r>
            <a:endParaRPr lang="en-US" dirty="0"/>
          </a:p>
        </p:txBody>
      </p:sp>
      <p:sp>
        <p:nvSpPr>
          <p:cNvPr id="3" name="Content Placeholder 2"/>
          <p:cNvSpPr>
            <a:spLocks noGrp="1"/>
          </p:cNvSpPr>
          <p:nvPr>
            <p:ph sz="quarter" idx="1"/>
          </p:nvPr>
        </p:nvSpPr>
        <p:spPr/>
        <p:txBody>
          <a:bodyPr>
            <a:normAutofit/>
          </a:bodyPr>
          <a:lstStyle/>
          <a:p>
            <a:pPr marL="0" indent="0">
              <a:buNone/>
            </a:pPr>
            <a:r>
              <a:rPr lang="en-US" sz="8000" b="1" spc="300" dirty="0" smtClean="0">
                <a:ln w="11430" cmpd="sng">
                  <a:solidFill>
                    <a:schemeClr val="accent1">
                      <a:tint val="10000"/>
                    </a:schemeClr>
                  </a:solidFill>
                  <a:prstDash val="solid"/>
                  <a:miter lim="800000"/>
                </a:ln>
                <a:solidFill>
                  <a:srgbClr val="00B050"/>
                </a:solidFill>
                <a:effectLst>
                  <a:glow rad="45500">
                    <a:schemeClr val="accent1">
                      <a:satMod val="220000"/>
                      <a:alpha val="35000"/>
                    </a:schemeClr>
                  </a:glow>
                </a:effectLst>
              </a:rPr>
              <a:t>THANK YOU</a:t>
            </a:r>
            <a:endParaRPr lang="en-US" sz="8000" b="1" spc="300" dirty="0">
              <a:ln w="11430" cmpd="sng">
                <a:solidFill>
                  <a:schemeClr val="accent1">
                    <a:tint val="10000"/>
                  </a:schemeClr>
                </a:solidFill>
                <a:prstDash val="solid"/>
                <a:miter lim="800000"/>
              </a:ln>
              <a:solidFill>
                <a:srgbClr val="00B050"/>
              </a:solidFill>
              <a:effectLst>
                <a:glow rad="45500">
                  <a:schemeClr val="accent1">
                    <a:satMod val="220000"/>
                    <a:alpha val="35000"/>
                  </a:schemeClr>
                </a:glow>
              </a:effectLst>
            </a:endParaRPr>
          </a:p>
        </p:txBody>
      </p:sp>
    </p:spTree>
    <p:extLst>
      <p:ext uri="{BB962C8B-B14F-4D97-AF65-F5344CB8AC3E}">
        <p14:creationId xmlns:p14="http://schemas.microsoft.com/office/powerpoint/2010/main" val="1828632519"/>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130</TotalTime>
  <Words>154</Words>
  <Application>Microsoft Office PowerPoint</Application>
  <PresentationFormat>On-screen Show (4:3)</PresentationFormat>
  <Paragraphs>36</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Oriel</vt:lpstr>
      <vt:lpstr>CHECK MY PROJECT REPORT FOR PLAGIARISM USING PLAGIARISM CHECKER</vt:lpstr>
      <vt:lpstr>WHAT IS PLAGIARISM</vt:lpstr>
      <vt:lpstr>What is plagiarism checker</vt:lpstr>
      <vt:lpstr>Process for plagiarism checking</vt:lpstr>
      <vt:lpstr>PowerPoint Presentation</vt:lpstr>
      <vt:lpstr>PowerPoint Presentation</vt:lpstr>
      <vt:lpstr>Plagiarism checker sites</vt:lpstr>
      <vt:lpstr>a</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CHECK MY PROJECT REPORT FOR PLAGIARISM USING PLAGIARISM CHECKER</dc:title>
  <dc:creator>nageshwar kashinath sankhe</dc:creator>
  <cp:lastModifiedBy>nageshwar kashinath sankhe</cp:lastModifiedBy>
  <cp:revision>15</cp:revision>
  <dcterms:created xsi:type="dcterms:W3CDTF">2019-11-03T13:53:40Z</dcterms:created>
  <dcterms:modified xsi:type="dcterms:W3CDTF">2019-11-04T13:10:16Z</dcterms:modified>
</cp:coreProperties>
</file>