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1726CD-83B8-4F36-9320-3999DF1CA04B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BB6CDB-B359-4D65-8966-0AAA7D093B2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851648" cy="1828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E-POST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8229600" cy="362946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+mj-lt"/>
              </a:rPr>
              <a:t>Transforming Indian Postal Service</a:t>
            </a:r>
          </a:p>
          <a:p>
            <a:pPr algn="ctr"/>
            <a:endParaRPr lang="en-US" sz="4000" b="1" dirty="0" smtClean="0">
              <a:solidFill>
                <a:srgbClr val="FF0000"/>
              </a:solidFill>
            </a:endParaRPr>
          </a:p>
          <a:p>
            <a:pPr algn="l"/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Deepak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Balasaheb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Jadhav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Dy. Director of Industries (Tech.)</a:t>
            </a: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Class: B, Roll No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B-20.</a:t>
            </a: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VISION AND MISSION OF E-POST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8880"/>
            <a:ext cx="8229600" cy="4389120"/>
          </a:xfrm>
        </p:spPr>
        <p:txBody>
          <a:bodyPr>
            <a:normAutofit/>
          </a:bodyPr>
          <a:lstStyle/>
          <a:p>
            <a:pPr fontAlgn="t"/>
            <a:r>
              <a:rPr lang="en-US" dirty="0" smtClean="0"/>
              <a:t>To </a:t>
            </a:r>
            <a:r>
              <a:rPr lang="en-US" dirty="0" smtClean="0"/>
              <a:t>sustain its position as the largest postal network in the </a:t>
            </a:r>
            <a:r>
              <a:rPr lang="en-US" dirty="0" smtClean="0"/>
              <a:t>world.</a:t>
            </a:r>
            <a:endParaRPr lang="en-US" dirty="0" smtClean="0"/>
          </a:p>
          <a:p>
            <a:pPr fontAlgn="t"/>
            <a:r>
              <a:rPr lang="en-US" dirty="0" smtClean="0"/>
              <a:t>To provide mail parcel, money transfer, banking, insurance and retail services with speed and reliability.</a:t>
            </a:r>
          </a:p>
          <a:p>
            <a:pPr fontAlgn="t"/>
            <a:r>
              <a:rPr lang="en-US" dirty="0" smtClean="0"/>
              <a:t>To provide services to the customers on value-for-money basis.</a:t>
            </a:r>
          </a:p>
          <a:p>
            <a:pPr fontAlgn="t"/>
            <a:r>
              <a:rPr lang="en-US" dirty="0" smtClean="0"/>
              <a:t>To enable </a:t>
            </a:r>
            <a:r>
              <a:rPr lang="en-US" dirty="0" smtClean="0"/>
              <a:t>last mile connectivity as a Government of India platform.​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ONLINE SERVICES PROVIDED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89120"/>
          </a:xfrm>
        </p:spPr>
        <p:txBody>
          <a:bodyPr/>
          <a:lstStyle/>
          <a:p>
            <a:r>
              <a:rPr lang="en-US" sz="2400" dirty="0" smtClean="0"/>
              <a:t>E-POST BASICALLY PROVIDES FOUR TYPES OF ONLINE SERVICES</a:t>
            </a:r>
          </a:p>
          <a:p>
            <a:pPr>
              <a:buNone/>
            </a:pPr>
            <a:endParaRPr lang="en-US" dirty="0" smtClean="0"/>
          </a:p>
          <a:p>
            <a:pPr marL="850392" lvl="1" indent="-457200">
              <a:buAutoNum type="arabicPeriod"/>
            </a:pPr>
            <a:r>
              <a:rPr lang="en-US" dirty="0" smtClean="0"/>
              <a:t>Online Mail  related Services.</a:t>
            </a:r>
          </a:p>
          <a:p>
            <a:pPr marL="850392" lvl="1" indent="-457200">
              <a:buAutoNum type="arabicPeriod"/>
            </a:pPr>
            <a:r>
              <a:rPr lang="en-US" dirty="0" smtClean="0"/>
              <a:t>Online Parcel/Courier Booking and Tracking .</a:t>
            </a:r>
          </a:p>
          <a:p>
            <a:pPr marL="850392" lvl="1" indent="-457200">
              <a:buAutoNum type="arabicPeriod"/>
            </a:pPr>
            <a:r>
              <a:rPr lang="en-US" dirty="0" smtClean="0"/>
              <a:t>Online  Money Transfer  (e Money Order).</a:t>
            </a:r>
          </a:p>
          <a:p>
            <a:pPr marL="850392" lvl="1" indent="-457200">
              <a:buAutoNum type="arabicPeriod"/>
            </a:pPr>
            <a:r>
              <a:rPr lang="en-US" dirty="0" smtClean="0"/>
              <a:t>Online Banking and Insurance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ONLINE SERVICES PROVIDED </a:t>
            </a:r>
            <a:r>
              <a:rPr lang="en-US" sz="3600" b="1" dirty="0" smtClean="0"/>
              <a:t>-SCREENSHOT</a:t>
            </a:r>
            <a:endParaRPr lang="en-US" sz="3600" b="1" dirty="0"/>
          </a:p>
        </p:txBody>
      </p:sp>
      <p:pic>
        <p:nvPicPr>
          <p:cNvPr id="5" name="Content Placeholder 4" descr="POST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667000"/>
            <a:ext cx="7211432" cy="31378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To avail Online Postal Services You need to register on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“https</a:t>
            </a:r>
            <a:r>
              <a:rPr lang="en-US" sz="2800" b="1" dirty="0" smtClean="0">
                <a:solidFill>
                  <a:srgbClr val="FF0000"/>
                </a:solidFill>
              </a:rPr>
              <a:t>://</a:t>
            </a:r>
            <a:r>
              <a:rPr lang="en-US" sz="2800" b="1" dirty="0" smtClean="0">
                <a:solidFill>
                  <a:srgbClr val="FF0000"/>
                </a:solidFill>
              </a:rPr>
              <a:t>www.indiapost.gov.in”</a:t>
            </a:r>
            <a:endParaRPr lang="en-US" sz="2800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registratio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62200"/>
            <a:ext cx="9144000" cy="5521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Searching or Locating Post Offices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search po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38400"/>
            <a:ext cx="9144000" cy="6610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Calculating Postage</a:t>
            </a:r>
          </a:p>
          <a:p>
            <a:endParaRPr lang="en-US" dirty="0"/>
          </a:p>
        </p:txBody>
      </p:sp>
      <p:pic>
        <p:nvPicPr>
          <p:cNvPr id="5" name="Picture 4" descr="calpost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8337745" cy="4564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 post adv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838200"/>
            <a:ext cx="5920125" cy="57800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ank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762000"/>
            <a:ext cx="4495800" cy="58888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4621</TotalTime>
  <Words>148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E-POST</vt:lpstr>
      <vt:lpstr>VISION AND MISSION OF E-POST</vt:lpstr>
      <vt:lpstr>ONLINE SERVICES PROVIDED</vt:lpstr>
      <vt:lpstr>ONLINE SERVICES PROVIDED -SCREENSHOT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E-POST</dc:title>
  <dc:creator>Acer</dc:creator>
  <cp:lastModifiedBy>Acer</cp:lastModifiedBy>
  <cp:revision>22</cp:revision>
  <dcterms:created xsi:type="dcterms:W3CDTF">2019-11-01T03:03:20Z</dcterms:created>
  <dcterms:modified xsi:type="dcterms:W3CDTF">2019-11-04T08:05:11Z</dcterms:modified>
</cp:coreProperties>
</file>