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2975-A88B-4000-AB9A-6A7A09E7EA6A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5AC412-79D1-4061-955A-23B9FC9A0D7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2975-A88B-4000-AB9A-6A7A09E7EA6A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C412-79D1-4061-955A-23B9FC9A0D7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95AC412-79D1-4061-955A-23B9FC9A0D7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2975-A88B-4000-AB9A-6A7A09E7EA6A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2975-A88B-4000-AB9A-6A7A09E7EA6A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95AC412-79D1-4061-955A-23B9FC9A0D7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2975-A88B-4000-AB9A-6A7A09E7EA6A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5AC412-79D1-4061-955A-23B9FC9A0D7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C672975-A88B-4000-AB9A-6A7A09E7EA6A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C412-79D1-4061-955A-23B9FC9A0D7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2975-A88B-4000-AB9A-6A7A09E7EA6A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95AC412-79D1-4061-955A-23B9FC9A0D7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2975-A88B-4000-AB9A-6A7A09E7EA6A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95AC412-79D1-4061-955A-23B9FC9A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2975-A88B-4000-AB9A-6A7A09E7EA6A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5AC412-79D1-4061-955A-23B9FC9A0D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5AC412-79D1-4061-955A-23B9FC9A0D7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2975-A88B-4000-AB9A-6A7A09E7EA6A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95AC412-79D1-4061-955A-23B9FC9A0D7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C672975-A88B-4000-AB9A-6A7A09E7EA6A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C672975-A88B-4000-AB9A-6A7A09E7EA6A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95AC412-79D1-4061-955A-23B9FC9A0D76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portal2.bsnl.in/myportal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hwto.in/wp-content/uploads/2014/06/BSNL-online-bills-quickpay-1.p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124200"/>
            <a:ext cx="7239000" cy="3124200"/>
          </a:xfrm>
        </p:spPr>
        <p:txBody>
          <a:bodyPr>
            <a:normAutofit/>
          </a:bodyPr>
          <a:lstStyle/>
          <a:p>
            <a:r>
              <a:rPr lang="en-US" sz="2900" dirty="0" smtClean="0">
                <a:solidFill>
                  <a:schemeClr val="tx1"/>
                </a:solidFill>
              </a:rPr>
              <a:t>INGLE AMOL UTTAMRAO</a:t>
            </a:r>
          </a:p>
          <a:p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smtClean="0">
                <a:solidFill>
                  <a:schemeClr val="tx1"/>
                </a:solidFill>
              </a:rPr>
              <a:t>                CLASS-A  ROLL NO-08</a:t>
            </a:r>
          </a:p>
          <a:p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smtClean="0">
                <a:solidFill>
                  <a:schemeClr val="tx1"/>
                </a:solidFill>
              </a:rPr>
              <a:t>        DEPUTY DIRECTOR OF               INDUSTRIES(TECHNICAL)</a:t>
            </a:r>
          </a:p>
          <a:p>
            <a:r>
              <a:rPr lang="en-US" sz="29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900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</a:t>
            </a:r>
            <a:endParaRPr lang="en-US" sz="29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0800000" flipV="1">
            <a:off x="849233" y="-5860"/>
            <a:ext cx="6473233" cy="2597335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</a:rPr>
              <a:t>A Presentation on Pay </a:t>
            </a: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electricity bill online, Pay telephone bill online </a:t>
            </a:r>
          </a:p>
        </p:txBody>
      </p:sp>
    </p:spTree>
    <p:extLst>
      <p:ext uri="{BB962C8B-B14F-4D97-AF65-F5344CB8AC3E}">
        <p14:creationId xmlns:p14="http://schemas.microsoft.com/office/powerpoint/2010/main" val="28953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Phone pay bill using mobile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1) USING PAYTYM</a:t>
            </a:r>
          </a:p>
          <a:p>
            <a:r>
              <a:rPr lang="en-US" b="1" dirty="0"/>
              <a:t>How to Make BSNL Landline/Broadband Bill Payment Online?</a:t>
            </a:r>
            <a:endParaRPr lang="en-US" dirty="0"/>
          </a:p>
          <a:p>
            <a:r>
              <a:rPr lang="en-US" dirty="0"/>
              <a:t>Enter your account number.</a:t>
            </a:r>
          </a:p>
          <a:p>
            <a:r>
              <a:rPr lang="en-US" dirty="0"/>
              <a:t>Enter number with STD Code.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886200"/>
            <a:ext cx="7240341" cy="228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02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/>
              <a:t>Get the </a:t>
            </a:r>
            <a:r>
              <a:rPr lang="en-US" sz="2000" b="1" dirty="0"/>
              <a:t>bill</a:t>
            </a:r>
            <a:r>
              <a:rPr lang="en-US" sz="2000" dirty="0"/>
              <a:t> or enter the amount.</a:t>
            </a:r>
          </a:p>
          <a:p>
            <a:r>
              <a:rPr lang="en-US" sz="2000" dirty="0"/>
              <a:t>Pick </a:t>
            </a:r>
            <a:r>
              <a:rPr lang="en-US" sz="2000" b="1" dirty="0"/>
              <a:t>bill payment</a:t>
            </a:r>
            <a:r>
              <a:rPr lang="en-US" sz="2000" dirty="0"/>
              <a:t> promo codes of your choice and get </a:t>
            </a:r>
            <a:r>
              <a:rPr lang="en-US" sz="2000" dirty="0" err="1"/>
              <a:t>Cashback</a:t>
            </a:r>
            <a:r>
              <a:rPr lang="en-US" sz="2000" dirty="0"/>
              <a:t> &amp; other offers.</a:t>
            </a:r>
          </a:p>
          <a:p>
            <a:r>
              <a:rPr lang="en-US" sz="2000" dirty="0"/>
              <a:t>Choose </a:t>
            </a:r>
            <a:r>
              <a:rPr lang="en-US" sz="2000" b="1" dirty="0"/>
              <a:t>payment</a:t>
            </a:r>
            <a:r>
              <a:rPr lang="en-US" sz="2000" dirty="0"/>
              <a:t> method of your preference i.e. Debit/Credit Card, Net banking or </a:t>
            </a:r>
            <a:r>
              <a:rPr lang="en-US" sz="2000" b="1" dirty="0" err="1"/>
              <a:t>Paytm</a:t>
            </a:r>
            <a:r>
              <a:rPr lang="en-US" sz="2000" dirty="0"/>
              <a:t> wallet.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3657600"/>
            <a:ext cx="2438400" cy="310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1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137160" indent="0">
              <a:buNone/>
            </a:pPr>
            <a:r>
              <a:rPr lang="en-US" sz="8000" dirty="0" smtClean="0"/>
              <a:t>THANK YOU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94851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ONLINE ELECTRICTY BILL PAYMENT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Steps to Pay Electricity Bill Online In </a:t>
            </a:r>
            <a:r>
              <a:rPr lang="en-US" b="1" dirty="0" err="1">
                <a:solidFill>
                  <a:srgbClr val="FF0000"/>
                </a:solidFill>
              </a:rPr>
              <a:t>Paytm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sz="2000" b="1" dirty="0"/>
              <a:t>STEP 1:</a:t>
            </a:r>
            <a:r>
              <a:rPr lang="en-US" sz="2000" dirty="0"/>
              <a:t> First, if you have a Smartphone then download </a:t>
            </a:r>
            <a:r>
              <a:rPr lang="en-US" sz="2000" b="1" dirty="0" err="1"/>
              <a:t>Paytm</a:t>
            </a:r>
            <a:r>
              <a:rPr lang="en-US" sz="2000" b="1" dirty="0"/>
              <a:t> app</a:t>
            </a:r>
            <a:r>
              <a:rPr lang="en-US" sz="2000" dirty="0"/>
              <a:t> and login on </a:t>
            </a:r>
            <a:r>
              <a:rPr lang="en-US" sz="2000" dirty="0" smtClean="0"/>
              <a:t>it</a:t>
            </a:r>
          </a:p>
          <a:p>
            <a:r>
              <a:rPr lang="en-US" sz="2000" b="1" dirty="0"/>
              <a:t>STEP 2:</a:t>
            </a:r>
            <a:r>
              <a:rPr lang="en-US" sz="2000" dirty="0"/>
              <a:t> </a:t>
            </a:r>
            <a:r>
              <a:rPr lang="en-US" sz="2000" dirty="0" smtClean="0"/>
              <a:t> </a:t>
            </a:r>
            <a:r>
              <a:rPr lang="en-US" sz="2000" dirty="0"/>
              <a:t>click on electricity icon and select your </a:t>
            </a:r>
            <a:r>
              <a:rPr lang="en-US" sz="2000" b="1" dirty="0"/>
              <a:t>state</a:t>
            </a:r>
            <a:r>
              <a:rPr lang="en-US" sz="2000" dirty="0"/>
              <a:t> where you are living</a:t>
            </a:r>
            <a:r>
              <a:rPr lang="en-US" sz="2000" dirty="0" smtClean="0"/>
              <a:t>.</a:t>
            </a:r>
          </a:p>
          <a:p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200400"/>
            <a:ext cx="2057400" cy="366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14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STEP 3: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 Select board which is located in your bill paper. (I.e. </a:t>
            </a:r>
            <a:r>
              <a:rPr lang="en-US" sz="2000" b="1" dirty="0" err="1">
                <a:solidFill>
                  <a:schemeClr val="accent4">
                    <a:lumMod val="50000"/>
                  </a:schemeClr>
                </a:solidFill>
              </a:rPr>
              <a:t>MGVcl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, DGVCL, MGVCL, UGVCL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)</a:t>
            </a:r>
          </a:p>
          <a:p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STEP 4: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 Submit 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customer number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 that is located in your bill paper. </a:t>
            </a:r>
          </a:p>
          <a:p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STEP 5: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 Must Conform 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Customer name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 and then enter amount of electricity bill that you want to pay.</a:t>
            </a:r>
          </a:p>
        </p:txBody>
      </p:sp>
    </p:spTree>
    <p:extLst>
      <p:ext uri="{BB962C8B-B14F-4D97-AF65-F5344CB8AC3E}">
        <p14:creationId xmlns:p14="http://schemas.microsoft.com/office/powerpoint/2010/main" val="201205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900" y="1898382"/>
            <a:ext cx="2419688" cy="3829585"/>
          </a:xfrm>
        </p:spPr>
      </p:pic>
    </p:spTree>
    <p:extLst>
      <p:ext uri="{BB962C8B-B14F-4D97-AF65-F5344CB8AC3E}">
        <p14:creationId xmlns:p14="http://schemas.microsoft.com/office/powerpoint/2010/main" val="188798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b="1" dirty="0">
                <a:solidFill>
                  <a:schemeClr val="accent2"/>
                </a:solidFill>
              </a:rPr>
              <a:t>Step </a:t>
            </a:r>
            <a:r>
              <a:rPr lang="en-US" sz="2000" b="1" dirty="0" smtClean="0">
                <a:solidFill>
                  <a:schemeClr val="accent2"/>
                </a:solidFill>
              </a:rPr>
              <a:t>6:</a:t>
            </a:r>
            <a:r>
              <a:rPr lang="en-US" sz="2000" dirty="0">
                <a:solidFill>
                  <a:schemeClr val="accent2"/>
                </a:solidFill>
              </a:rPr>
              <a:t> Now, </a:t>
            </a:r>
            <a:r>
              <a:rPr lang="en-US" sz="2000" b="1" dirty="0">
                <a:solidFill>
                  <a:schemeClr val="accent2"/>
                </a:solidFill>
              </a:rPr>
              <a:t>complete your payment</a:t>
            </a:r>
            <a:r>
              <a:rPr lang="en-US" sz="2000" dirty="0">
                <a:solidFill>
                  <a:schemeClr val="accent2"/>
                </a:solidFill>
              </a:rPr>
              <a:t> by using Debit Card or Credit Card or Net Banking or ATM card</a:t>
            </a:r>
            <a:r>
              <a:rPr lang="en-US" sz="2000" dirty="0" smtClean="0">
                <a:solidFill>
                  <a:schemeClr val="accent2"/>
                </a:solidFill>
              </a:rPr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819400"/>
            <a:ext cx="2781688" cy="371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65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STEP </a:t>
            </a:r>
            <a:r>
              <a:rPr lang="en-US" b="1" dirty="0" smtClean="0"/>
              <a:t>7:</a:t>
            </a:r>
            <a:r>
              <a:rPr lang="en-US" dirty="0"/>
              <a:t> You can see your Electricity bill payment is </a:t>
            </a:r>
            <a:r>
              <a:rPr lang="en-US" b="1" dirty="0"/>
              <a:t>done successfully</a:t>
            </a:r>
            <a:r>
              <a:rPr lang="en-US" dirty="0"/>
              <a:t>.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667000"/>
            <a:ext cx="3105584" cy="389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0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How to pay telephone bill online</a:t>
            </a:r>
            <a:b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Visit website of respective mobile operator</a:t>
            </a:r>
          </a:p>
          <a:p>
            <a:r>
              <a:rPr lang="en-US" dirty="0" smtClean="0"/>
              <a:t>For example BSNL</a:t>
            </a:r>
          </a:p>
          <a:p>
            <a:r>
              <a:rPr lang="en-US" dirty="0"/>
              <a:t> </a:t>
            </a:r>
            <a:r>
              <a:rPr lang="en-US" dirty="0" smtClean="0"/>
              <a:t>  visit </a:t>
            </a:r>
            <a:r>
              <a:rPr lang="en-US" dirty="0">
                <a:hlinkClick r:id="rId2"/>
              </a:rPr>
              <a:t>https://portal2.bsnl.in/myportal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3644154"/>
            <a:ext cx="6324600" cy="260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51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Click on “</a:t>
            </a:r>
            <a:r>
              <a:rPr lang="en-US" b="1" dirty="0"/>
              <a:t>Quick Pay</a:t>
            </a:r>
            <a:r>
              <a:rPr lang="en-US" dirty="0" smtClean="0"/>
              <a:t>“.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514601"/>
            <a:ext cx="7772400" cy="269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04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en-US" sz="2000" dirty="0"/>
              <a:t>A new page appears, fill land-line number in this format: </a:t>
            </a:r>
            <a:r>
              <a:rPr lang="en-US" sz="2000" b="1" dirty="0" err="1" smtClean="0"/>
              <a:t>Std</a:t>
            </a:r>
            <a:r>
              <a:rPr lang="en-US" sz="2000" b="1" dirty="0" smtClean="0"/>
              <a:t> </a:t>
            </a:r>
            <a:r>
              <a:rPr lang="en-US" sz="2000" b="1" dirty="0"/>
              <a:t>code-Phone </a:t>
            </a:r>
            <a:r>
              <a:rPr lang="en-US" sz="2000" b="1" dirty="0" smtClean="0"/>
              <a:t>number</a:t>
            </a:r>
            <a:r>
              <a:rPr lang="en-US" sz="2000" dirty="0" smtClean="0"/>
              <a:t>. </a:t>
            </a:r>
            <a:r>
              <a:rPr lang="en-US" sz="2000" dirty="0"/>
              <a:t>For ex, </a:t>
            </a:r>
            <a:r>
              <a:rPr lang="en-US" sz="2000" b="1" dirty="0"/>
              <a:t>044-2525262</a:t>
            </a:r>
            <a:r>
              <a:rPr lang="en-US" sz="2000" dirty="0"/>
              <a:t>. Type the character in the image and click “</a:t>
            </a:r>
            <a:r>
              <a:rPr lang="en-US" sz="2000" b="1" dirty="0"/>
              <a:t>submit</a:t>
            </a:r>
            <a:r>
              <a:rPr lang="en-US" sz="2000" dirty="0"/>
              <a:t>“.</a:t>
            </a:r>
          </a:p>
          <a:p>
            <a:r>
              <a:rPr lang="en-US" dirty="0">
                <a:hlinkClick r:id="rId2"/>
              </a:rPr>
              <a:t/>
            </a:r>
            <a:br>
              <a:rPr lang="en-US" dirty="0">
                <a:hlinkClick r:id="rId2"/>
              </a:rPr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3200"/>
            <a:ext cx="7565635" cy="283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61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171</TotalTime>
  <Words>108</Words>
  <Application>Microsoft Office PowerPoint</Application>
  <PresentationFormat>On-screen Show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A Presentation on Pay electricity bill online, Pay telephone bill online </vt:lpstr>
      <vt:lpstr>ONLINE ELECTRICTY BILL PAYMENT</vt:lpstr>
      <vt:lpstr>PowerPoint Presentation</vt:lpstr>
      <vt:lpstr>PowerPoint Presentation</vt:lpstr>
      <vt:lpstr>PowerPoint Presentation</vt:lpstr>
      <vt:lpstr>PowerPoint Presentation</vt:lpstr>
      <vt:lpstr> How to pay telephone bill online </vt:lpstr>
      <vt:lpstr>PowerPoint Presentation</vt:lpstr>
      <vt:lpstr>PowerPoint Presentation</vt:lpstr>
      <vt:lpstr>Phone pay bill using mobile app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 electricity bill online, Pay telephone bill online</dc:title>
  <dc:creator>d93</dc:creator>
  <cp:lastModifiedBy>d93</cp:lastModifiedBy>
  <cp:revision>17</cp:revision>
  <dcterms:created xsi:type="dcterms:W3CDTF">2019-11-03T12:53:39Z</dcterms:created>
  <dcterms:modified xsi:type="dcterms:W3CDTF">2019-11-04T12:50:38Z</dcterms:modified>
</cp:coreProperties>
</file>