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35155-A5FE-449F-8D07-5C5F0B02DF6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FFA2E0-8392-4018-A88A-1FD6446AA0CA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88A8420-CE94-4BAF-B6C7-007BE3A699A6}" type="parTrans" cxnId="{9285037A-BE89-4AED-81B1-177DFC878BAA}">
      <dgm:prSet/>
      <dgm:spPr/>
      <dgm:t>
        <a:bodyPr/>
        <a:lstStyle/>
        <a:p>
          <a:endParaRPr lang="en-US"/>
        </a:p>
      </dgm:t>
    </dgm:pt>
    <dgm:pt modelId="{A2F63A8B-F464-4951-BC3E-1A3A33E47077}" type="sibTrans" cxnId="{9285037A-BE89-4AED-81B1-177DFC878BAA}">
      <dgm:prSet/>
      <dgm:spPr/>
      <dgm:t>
        <a:bodyPr/>
        <a:lstStyle/>
        <a:p>
          <a:endParaRPr lang="en-US"/>
        </a:p>
      </dgm:t>
    </dgm:pt>
    <dgm:pt modelId="{94520DFD-2FC9-45EC-B301-E4C7F2FE7AA6}">
      <dgm:prSet phldrT="[Text]"/>
      <dgm:spPr/>
      <dgm:t>
        <a:bodyPr/>
        <a:lstStyle/>
        <a:p>
          <a:r>
            <a:rPr lang="en-US" b="1" i="0" dirty="0" smtClean="0"/>
            <a:t>Place a document face-down in your scanner.</a:t>
          </a:r>
          <a:r>
            <a:rPr lang="en-US" b="0" i="0" dirty="0" smtClean="0"/>
            <a:t> </a:t>
          </a:r>
          <a:endParaRPr lang="en-US" dirty="0"/>
        </a:p>
      </dgm:t>
    </dgm:pt>
    <dgm:pt modelId="{00F594E4-4486-4070-A53F-18AE685E048F}" type="parTrans" cxnId="{B9F99E14-D101-46C1-BBC7-35BB5B2A5CC0}">
      <dgm:prSet/>
      <dgm:spPr/>
      <dgm:t>
        <a:bodyPr/>
        <a:lstStyle/>
        <a:p>
          <a:endParaRPr lang="en-US"/>
        </a:p>
      </dgm:t>
    </dgm:pt>
    <dgm:pt modelId="{D5FCAC2E-2B8A-4B80-9A58-D015CCBAC9D5}" type="sibTrans" cxnId="{B9F99E14-D101-46C1-BBC7-35BB5B2A5CC0}">
      <dgm:prSet/>
      <dgm:spPr/>
      <dgm:t>
        <a:bodyPr/>
        <a:lstStyle/>
        <a:p>
          <a:endParaRPr lang="en-US"/>
        </a:p>
      </dgm:t>
    </dgm:pt>
    <dgm:pt modelId="{844FC6B1-68CF-48A9-AA9E-323181E0BB1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CA703B4-B4EE-4B87-A0C0-556327F34690}" type="parTrans" cxnId="{38A4B660-CE30-4766-BCB2-A1D88C6463E5}">
      <dgm:prSet/>
      <dgm:spPr/>
      <dgm:t>
        <a:bodyPr/>
        <a:lstStyle/>
        <a:p>
          <a:endParaRPr lang="en-US"/>
        </a:p>
      </dgm:t>
    </dgm:pt>
    <dgm:pt modelId="{E09A98DF-DB55-4346-932E-1E8995A34234}" type="sibTrans" cxnId="{38A4B660-CE30-4766-BCB2-A1D88C6463E5}">
      <dgm:prSet/>
      <dgm:spPr/>
      <dgm:t>
        <a:bodyPr/>
        <a:lstStyle/>
        <a:p>
          <a:endParaRPr lang="en-US"/>
        </a:p>
      </dgm:t>
    </dgm:pt>
    <dgm:pt modelId="{27F8CE47-81EB-4F57-AC55-05798262C7D5}">
      <dgm:prSet phldrT="[Text]"/>
      <dgm:spPr/>
      <dgm:t>
        <a:bodyPr/>
        <a:lstStyle/>
        <a:p>
          <a:r>
            <a:rPr lang="en-US" b="1" i="0" dirty="0" smtClean="0"/>
            <a:t>Open Start  menu on windows</a:t>
          </a:r>
          <a:endParaRPr lang="en-US" dirty="0"/>
        </a:p>
      </dgm:t>
    </dgm:pt>
    <dgm:pt modelId="{41BDBD21-B88C-41A9-B95A-674AFEF4EBA2}" type="parTrans" cxnId="{BA0B10E1-DE3C-4F03-A8F0-DE8F0A54AA73}">
      <dgm:prSet/>
      <dgm:spPr/>
      <dgm:t>
        <a:bodyPr/>
        <a:lstStyle/>
        <a:p>
          <a:endParaRPr lang="en-US"/>
        </a:p>
      </dgm:t>
    </dgm:pt>
    <dgm:pt modelId="{5FFB31DB-B2E5-410C-A33C-98B98CD47A7C}" type="sibTrans" cxnId="{BA0B10E1-DE3C-4F03-A8F0-DE8F0A54AA73}">
      <dgm:prSet/>
      <dgm:spPr/>
      <dgm:t>
        <a:bodyPr/>
        <a:lstStyle/>
        <a:p>
          <a:endParaRPr lang="en-US"/>
        </a:p>
      </dgm:t>
    </dgm:pt>
    <dgm:pt modelId="{017D995D-DED7-4CE3-BA5B-71F156DE061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BE9FC56-E844-4D10-B0EA-3025813E525F}" type="parTrans" cxnId="{CC34D608-C25D-49E7-8AD4-594923B54E5E}">
      <dgm:prSet/>
      <dgm:spPr/>
      <dgm:t>
        <a:bodyPr/>
        <a:lstStyle/>
        <a:p>
          <a:endParaRPr lang="en-US"/>
        </a:p>
      </dgm:t>
    </dgm:pt>
    <dgm:pt modelId="{383C65F1-67B3-4A09-A81D-8264EF5EF928}" type="sibTrans" cxnId="{CC34D608-C25D-49E7-8AD4-594923B54E5E}">
      <dgm:prSet/>
      <dgm:spPr/>
      <dgm:t>
        <a:bodyPr/>
        <a:lstStyle/>
        <a:p>
          <a:endParaRPr lang="en-US"/>
        </a:p>
      </dgm:t>
    </dgm:pt>
    <dgm:pt modelId="{DEE83205-A4D6-45ED-8567-95D8BAB891D1}">
      <dgm:prSet phldrT="[Text]"/>
      <dgm:spPr/>
      <dgm:t>
        <a:bodyPr/>
        <a:lstStyle/>
        <a:p>
          <a:r>
            <a:rPr lang="en-US" b="1" i="0" dirty="0" smtClean="0"/>
            <a:t>Type fax and scan into Start.</a:t>
          </a:r>
          <a:r>
            <a:rPr lang="en-US" b="0" i="0" dirty="0" smtClean="0"/>
            <a:t> </a:t>
          </a:r>
          <a:endParaRPr lang="en-US" dirty="0"/>
        </a:p>
      </dgm:t>
    </dgm:pt>
    <dgm:pt modelId="{094BC65F-243A-43F5-B11B-4099424D5B5B}" type="parTrans" cxnId="{F5E23C9A-4167-4B3C-A5F8-2E4D0FDEA74B}">
      <dgm:prSet/>
      <dgm:spPr/>
      <dgm:t>
        <a:bodyPr/>
        <a:lstStyle/>
        <a:p>
          <a:endParaRPr lang="en-US"/>
        </a:p>
      </dgm:t>
    </dgm:pt>
    <dgm:pt modelId="{B58B713B-017E-44AA-8CE4-4B6180F73FDD}" type="sibTrans" cxnId="{F5E23C9A-4167-4B3C-A5F8-2E4D0FDEA74B}">
      <dgm:prSet/>
      <dgm:spPr/>
      <dgm:t>
        <a:bodyPr/>
        <a:lstStyle/>
        <a:p>
          <a:endParaRPr lang="en-US"/>
        </a:p>
      </dgm:t>
    </dgm:pt>
    <dgm:pt modelId="{2025C48C-D12B-4250-961E-13242EB19926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ECE25581-3A5F-4C9F-B05E-04298B911232}" type="parTrans" cxnId="{69C83055-B886-4760-BF34-59CD8530A7AD}">
      <dgm:prSet/>
      <dgm:spPr/>
      <dgm:t>
        <a:bodyPr/>
        <a:lstStyle/>
        <a:p>
          <a:endParaRPr lang="en-US"/>
        </a:p>
      </dgm:t>
    </dgm:pt>
    <dgm:pt modelId="{A6BC9093-221E-4445-AFBD-77C9D57DA54C}" type="sibTrans" cxnId="{69C83055-B886-4760-BF34-59CD8530A7AD}">
      <dgm:prSet/>
      <dgm:spPr/>
      <dgm:t>
        <a:bodyPr/>
        <a:lstStyle/>
        <a:p>
          <a:endParaRPr lang="en-US"/>
        </a:p>
      </dgm:t>
    </dgm:pt>
    <dgm:pt modelId="{89039B11-FC49-4060-B9F7-B3923B19F865}">
      <dgm:prSet phldrT="[Text]"/>
      <dgm:spPr/>
      <dgm:t>
        <a:bodyPr/>
        <a:lstStyle/>
        <a:p>
          <a:r>
            <a:rPr lang="en-US" b="1" i="0" dirty="0" smtClean="0"/>
            <a:t>Click Windows Fax and Scan and Click on new scan</a:t>
          </a:r>
          <a:endParaRPr lang="en-US" dirty="0"/>
        </a:p>
      </dgm:t>
    </dgm:pt>
    <dgm:pt modelId="{9AD72AA4-3641-4993-93C8-0EE74D39FC8A}" type="parTrans" cxnId="{B2434DCC-F89B-4AEC-8728-AC2108B279DE}">
      <dgm:prSet/>
      <dgm:spPr/>
      <dgm:t>
        <a:bodyPr/>
        <a:lstStyle/>
        <a:p>
          <a:endParaRPr lang="en-US"/>
        </a:p>
      </dgm:t>
    </dgm:pt>
    <dgm:pt modelId="{58491FF7-1492-466D-9982-B9CE1895F87D}" type="sibTrans" cxnId="{B2434DCC-F89B-4AEC-8728-AC2108B279DE}">
      <dgm:prSet/>
      <dgm:spPr/>
      <dgm:t>
        <a:bodyPr/>
        <a:lstStyle/>
        <a:p>
          <a:endParaRPr lang="en-US"/>
        </a:p>
      </dgm:t>
    </dgm:pt>
    <dgm:pt modelId="{49BA6981-147C-4599-8890-802F10CB9759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1F1F64F-CA4F-4118-AB7D-1AE78CEF3B80}" type="parTrans" cxnId="{FA6D1007-C5D8-4436-8CC2-4CB908C81B24}">
      <dgm:prSet/>
      <dgm:spPr/>
      <dgm:t>
        <a:bodyPr/>
        <a:lstStyle/>
        <a:p>
          <a:endParaRPr lang="en-US"/>
        </a:p>
      </dgm:t>
    </dgm:pt>
    <dgm:pt modelId="{CB3EB600-186F-4F31-9FC8-2F240FC8EBCD}" type="sibTrans" cxnId="{FA6D1007-C5D8-4436-8CC2-4CB908C81B24}">
      <dgm:prSet/>
      <dgm:spPr/>
      <dgm:t>
        <a:bodyPr/>
        <a:lstStyle/>
        <a:p>
          <a:endParaRPr lang="en-US"/>
        </a:p>
      </dgm:t>
    </dgm:pt>
    <dgm:pt modelId="{E7CC4592-A8D7-4F75-9FA5-3B079F7C1CC3}">
      <dgm:prSet phldrT="[Text]"/>
      <dgm:spPr/>
      <dgm:t>
        <a:bodyPr/>
        <a:lstStyle/>
        <a:p>
          <a:r>
            <a:rPr lang="en-US" b="1" i="0" dirty="0" smtClean="0"/>
            <a:t>Select a type of document.(e.g. photo)</a:t>
          </a:r>
          <a:endParaRPr lang="en-US" dirty="0"/>
        </a:p>
      </dgm:t>
    </dgm:pt>
    <dgm:pt modelId="{337AD2E0-72C6-4FBD-8674-3FF60F46ABF0}" type="parTrans" cxnId="{73D44621-1203-49D8-BFB8-51DC97FB1432}">
      <dgm:prSet/>
      <dgm:spPr/>
      <dgm:t>
        <a:bodyPr/>
        <a:lstStyle/>
        <a:p>
          <a:endParaRPr lang="en-US"/>
        </a:p>
      </dgm:t>
    </dgm:pt>
    <dgm:pt modelId="{467D2B6E-FECB-41B2-B9DD-3DF2B1E5DF31}" type="sibTrans" cxnId="{73D44621-1203-49D8-BFB8-51DC97FB1432}">
      <dgm:prSet/>
      <dgm:spPr/>
      <dgm:t>
        <a:bodyPr/>
        <a:lstStyle/>
        <a:p>
          <a:endParaRPr lang="en-US"/>
        </a:p>
      </dgm:t>
    </dgm:pt>
    <dgm:pt modelId="{E781345B-028B-41B8-8EF7-2F79B80177AA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C17A9A48-A203-4FE9-9430-968AADBA38BD}" type="parTrans" cxnId="{DC8D064A-B9F0-4F3D-B5DB-3ADD067B5079}">
      <dgm:prSet/>
      <dgm:spPr/>
      <dgm:t>
        <a:bodyPr/>
        <a:lstStyle/>
        <a:p>
          <a:endParaRPr lang="en-US"/>
        </a:p>
      </dgm:t>
    </dgm:pt>
    <dgm:pt modelId="{3A378F9B-3454-46AB-838E-186CF2AADEB0}" type="sibTrans" cxnId="{DC8D064A-B9F0-4F3D-B5DB-3ADD067B5079}">
      <dgm:prSet/>
      <dgm:spPr/>
      <dgm:t>
        <a:bodyPr/>
        <a:lstStyle/>
        <a:p>
          <a:endParaRPr lang="en-US"/>
        </a:p>
      </dgm:t>
    </dgm:pt>
    <dgm:pt modelId="{15BC6ADE-AA10-487D-8A71-8D76A3848BE6}">
      <dgm:prSet phldrT="[Text]"/>
      <dgm:spPr/>
      <dgm:t>
        <a:bodyPr/>
        <a:lstStyle/>
        <a:p>
          <a:r>
            <a:rPr lang="en-US" b="1" i="0" dirty="0" smtClean="0"/>
            <a:t>Decide on your document's color.</a:t>
          </a:r>
          <a:r>
            <a:rPr lang="en-US" b="0" i="0" dirty="0" smtClean="0"/>
            <a:t> (Color or Black &amp; white)</a:t>
          </a:r>
          <a:endParaRPr lang="en-US" dirty="0"/>
        </a:p>
      </dgm:t>
    </dgm:pt>
    <dgm:pt modelId="{70C4139B-D531-460E-910E-7ED2E3B4D72C}" type="parTrans" cxnId="{BC62C35E-98EF-4A79-BFD9-8F3732599A92}">
      <dgm:prSet/>
      <dgm:spPr/>
      <dgm:t>
        <a:bodyPr/>
        <a:lstStyle/>
        <a:p>
          <a:endParaRPr lang="en-US"/>
        </a:p>
      </dgm:t>
    </dgm:pt>
    <dgm:pt modelId="{D6CE2395-E863-498D-A5C3-5AEEB5B8EB46}" type="sibTrans" cxnId="{BC62C35E-98EF-4A79-BFD9-8F3732599A92}">
      <dgm:prSet/>
      <dgm:spPr/>
      <dgm:t>
        <a:bodyPr/>
        <a:lstStyle/>
        <a:p>
          <a:endParaRPr lang="en-US"/>
        </a:p>
      </dgm:t>
    </dgm:pt>
    <dgm:pt modelId="{974ACAA2-195E-4547-8A5E-4C64462C7946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3DD7C7E7-1351-4D73-A2AE-A642031944CB}" type="parTrans" cxnId="{5596497C-AF7D-47AE-804A-2A46BF728EE0}">
      <dgm:prSet/>
      <dgm:spPr/>
      <dgm:t>
        <a:bodyPr/>
        <a:lstStyle/>
        <a:p>
          <a:endParaRPr lang="en-US"/>
        </a:p>
      </dgm:t>
    </dgm:pt>
    <dgm:pt modelId="{E5898ECD-431D-4D90-97A5-BCAF02220BE9}" type="sibTrans" cxnId="{5596497C-AF7D-47AE-804A-2A46BF728EE0}">
      <dgm:prSet/>
      <dgm:spPr/>
      <dgm:t>
        <a:bodyPr/>
        <a:lstStyle/>
        <a:p>
          <a:endParaRPr lang="en-US"/>
        </a:p>
      </dgm:t>
    </dgm:pt>
    <dgm:pt modelId="{E2772E9A-BD26-402A-833C-8D75A663E5E9}">
      <dgm:prSet phldrT="[Text]"/>
      <dgm:spPr/>
      <dgm:t>
        <a:bodyPr/>
        <a:lstStyle/>
        <a:p>
          <a:r>
            <a:rPr lang="en-US" b="1" i="0" dirty="0" smtClean="0"/>
            <a:t>Select a file type. </a:t>
          </a:r>
          <a:r>
            <a:rPr lang="en-US" b="0" i="0" dirty="0" smtClean="0"/>
            <a:t>(e.g. </a:t>
          </a:r>
          <a:r>
            <a:rPr lang="en-US" b="1" i="0" dirty="0" smtClean="0"/>
            <a:t>PDF</a:t>
          </a:r>
          <a:r>
            <a:rPr lang="en-US" b="0" i="0" dirty="0" smtClean="0"/>
            <a:t> or </a:t>
          </a:r>
          <a:r>
            <a:rPr lang="en-US" b="1" i="0" dirty="0" smtClean="0"/>
            <a:t>JPG</a:t>
          </a:r>
          <a:r>
            <a:rPr lang="en-US" b="0" i="0" dirty="0" smtClean="0"/>
            <a:t>)</a:t>
          </a:r>
          <a:r>
            <a:rPr lang="en-US" b="1" i="0" dirty="0" smtClean="0"/>
            <a:t> </a:t>
          </a:r>
          <a:endParaRPr lang="en-US" dirty="0"/>
        </a:p>
      </dgm:t>
    </dgm:pt>
    <dgm:pt modelId="{CE1D8CA4-BB4C-4F7E-A708-3BF7124AE716}" type="parTrans" cxnId="{2C85CE7F-63FC-4AF9-97DD-4C8087D22EE6}">
      <dgm:prSet/>
      <dgm:spPr/>
      <dgm:t>
        <a:bodyPr/>
        <a:lstStyle/>
        <a:p>
          <a:endParaRPr lang="en-US"/>
        </a:p>
      </dgm:t>
    </dgm:pt>
    <dgm:pt modelId="{3E8B69EA-6EE3-4105-B31A-08DE1F4C32C2}" type="sibTrans" cxnId="{2C85CE7F-63FC-4AF9-97DD-4C8087D22EE6}">
      <dgm:prSet/>
      <dgm:spPr/>
      <dgm:t>
        <a:bodyPr/>
        <a:lstStyle/>
        <a:p>
          <a:endParaRPr lang="en-US"/>
        </a:p>
      </dgm:t>
    </dgm:pt>
    <dgm:pt modelId="{9E5E0E83-EB1D-4680-9A35-1FDE22E54C4A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DFFF55D7-D3C9-4EB2-A678-E99F85BCD51D}" type="parTrans" cxnId="{0EA21E74-E8CC-4D6E-8F04-7728915779F4}">
      <dgm:prSet/>
      <dgm:spPr/>
      <dgm:t>
        <a:bodyPr/>
        <a:lstStyle/>
        <a:p>
          <a:endParaRPr lang="en-US"/>
        </a:p>
      </dgm:t>
    </dgm:pt>
    <dgm:pt modelId="{D921CB51-DE9D-4A61-8A82-0481A5451554}" type="sibTrans" cxnId="{0EA21E74-E8CC-4D6E-8F04-7728915779F4}">
      <dgm:prSet/>
      <dgm:spPr/>
      <dgm:t>
        <a:bodyPr/>
        <a:lstStyle/>
        <a:p>
          <a:endParaRPr lang="en-US"/>
        </a:p>
      </dgm:t>
    </dgm:pt>
    <dgm:pt modelId="{DCDF17C0-A6FF-494B-BD56-90E3845A8470}">
      <dgm:prSet phldrT="[Text]"/>
      <dgm:spPr/>
      <dgm:t>
        <a:bodyPr/>
        <a:lstStyle/>
        <a:p>
          <a:r>
            <a:rPr lang="en-US" b="1" i="0" dirty="0" smtClean="0"/>
            <a:t>Click Preview.</a:t>
          </a:r>
          <a:endParaRPr lang="en-US" dirty="0"/>
        </a:p>
      </dgm:t>
    </dgm:pt>
    <dgm:pt modelId="{2851E51A-0EB6-4B8E-A3BE-276EDB23A38F}" type="parTrans" cxnId="{8A79A5F7-F5E1-4B3C-A4D9-51C8A3581028}">
      <dgm:prSet/>
      <dgm:spPr/>
      <dgm:t>
        <a:bodyPr/>
        <a:lstStyle/>
        <a:p>
          <a:endParaRPr lang="en-US"/>
        </a:p>
      </dgm:t>
    </dgm:pt>
    <dgm:pt modelId="{D4C97F3A-382F-4619-A742-BDC5A9AC29C0}" type="sibTrans" cxnId="{8A79A5F7-F5E1-4B3C-A4D9-51C8A3581028}">
      <dgm:prSet/>
      <dgm:spPr/>
      <dgm:t>
        <a:bodyPr/>
        <a:lstStyle/>
        <a:p>
          <a:endParaRPr lang="en-US"/>
        </a:p>
      </dgm:t>
    </dgm:pt>
    <dgm:pt modelId="{7F5291B3-5EF5-4D20-84B7-11C6389F57DB}">
      <dgm:prSet phldrT="[Text]"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D2500139-8D6C-44EB-B6FB-FB52EBA26773}" type="parTrans" cxnId="{1B8B687A-7EDA-4171-82DF-A32644958761}">
      <dgm:prSet/>
      <dgm:spPr/>
      <dgm:t>
        <a:bodyPr/>
        <a:lstStyle/>
        <a:p>
          <a:endParaRPr lang="en-US"/>
        </a:p>
      </dgm:t>
    </dgm:pt>
    <dgm:pt modelId="{A40A1A50-EFDA-4149-96F2-2DB9EA43F40B}" type="sibTrans" cxnId="{1B8B687A-7EDA-4171-82DF-A32644958761}">
      <dgm:prSet/>
      <dgm:spPr/>
      <dgm:t>
        <a:bodyPr/>
        <a:lstStyle/>
        <a:p>
          <a:endParaRPr lang="en-US"/>
        </a:p>
      </dgm:t>
    </dgm:pt>
    <dgm:pt modelId="{7A0C74D5-30F8-4155-AB5F-89BF06D87172}">
      <dgm:prSet phldrT="[Text]"/>
      <dgm:spPr/>
      <dgm:t>
        <a:bodyPr/>
        <a:lstStyle/>
        <a:p>
          <a:r>
            <a:rPr lang="en-US" b="1" i="0" dirty="0" smtClean="0"/>
            <a:t>Click Scan.</a:t>
          </a:r>
          <a:endParaRPr lang="en-US" dirty="0"/>
        </a:p>
      </dgm:t>
    </dgm:pt>
    <dgm:pt modelId="{B0EEB930-2F30-443B-B4DA-0C28CDCA0BA6}" type="parTrans" cxnId="{FFAE147D-18A5-4F3B-BC30-42CDE328C8A3}">
      <dgm:prSet/>
      <dgm:spPr/>
      <dgm:t>
        <a:bodyPr/>
        <a:lstStyle/>
        <a:p>
          <a:endParaRPr lang="en-US"/>
        </a:p>
      </dgm:t>
    </dgm:pt>
    <dgm:pt modelId="{522F1046-394E-4032-8DCC-028AEE19F17A}" type="sibTrans" cxnId="{FFAE147D-18A5-4F3B-BC30-42CDE328C8A3}">
      <dgm:prSet/>
      <dgm:spPr/>
      <dgm:t>
        <a:bodyPr/>
        <a:lstStyle/>
        <a:p>
          <a:endParaRPr lang="en-US"/>
        </a:p>
      </dgm:t>
    </dgm:pt>
    <dgm:pt modelId="{1D869195-EF36-44D8-A600-829D13DA9ECE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30055CB9-7EA2-4B97-A5FF-EEBFC910E50F}" type="parTrans" cxnId="{ADB27AB8-B99F-47E1-AD74-4CF7731996FE}">
      <dgm:prSet/>
      <dgm:spPr/>
      <dgm:t>
        <a:bodyPr/>
        <a:lstStyle/>
        <a:p>
          <a:endParaRPr lang="en-US"/>
        </a:p>
      </dgm:t>
    </dgm:pt>
    <dgm:pt modelId="{5B8BFE5F-A6E7-42C7-A3CB-D9E02379AA41}" type="sibTrans" cxnId="{ADB27AB8-B99F-47E1-AD74-4CF7731996FE}">
      <dgm:prSet/>
      <dgm:spPr/>
      <dgm:t>
        <a:bodyPr/>
        <a:lstStyle/>
        <a:p>
          <a:endParaRPr lang="en-US"/>
        </a:p>
      </dgm:t>
    </dgm:pt>
    <dgm:pt modelId="{B9E58344-820F-4842-8379-4BDB53970CFF}">
      <dgm:prSet phldrT="[Text]"/>
      <dgm:spPr/>
      <dgm:t>
        <a:bodyPr/>
        <a:lstStyle/>
        <a:p>
          <a:r>
            <a:rPr lang="en-US" b="1" i="0" dirty="0" smtClean="0"/>
            <a:t>Find your scanned document, Scanned Documents</a:t>
          </a:r>
          <a:r>
            <a:rPr lang="en-US" b="0" i="0" dirty="0" smtClean="0"/>
            <a:t> folder.</a:t>
          </a:r>
          <a:endParaRPr lang="en-US" dirty="0"/>
        </a:p>
      </dgm:t>
    </dgm:pt>
    <dgm:pt modelId="{1245385B-1D76-45B8-9D3A-F7A223228E7A}" type="parTrans" cxnId="{365EF124-DFD9-4C25-9567-C83B7A148285}">
      <dgm:prSet/>
      <dgm:spPr/>
      <dgm:t>
        <a:bodyPr/>
        <a:lstStyle/>
        <a:p>
          <a:endParaRPr lang="en-US"/>
        </a:p>
      </dgm:t>
    </dgm:pt>
    <dgm:pt modelId="{A88D5064-2951-4532-8548-9B992FDB8FB3}" type="sibTrans" cxnId="{365EF124-DFD9-4C25-9567-C83B7A148285}">
      <dgm:prSet/>
      <dgm:spPr/>
      <dgm:t>
        <a:bodyPr/>
        <a:lstStyle/>
        <a:p>
          <a:endParaRPr lang="en-US"/>
        </a:p>
      </dgm:t>
    </dgm:pt>
    <dgm:pt modelId="{F4EDE010-06BD-4F9A-93C6-BDB0B243A1F5}" type="pres">
      <dgm:prSet presAssocID="{98B35155-A5FE-449F-8D07-5C5F0B02DF61}" presName="linearFlow" presStyleCnt="0">
        <dgm:presLayoutVars>
          <dgm:dir/>
          <dgm:animLvl val="lvl"/>
          <dgm:resizeHandles val="exact"/>
        </dgm:presLayoutVars>
      </dgm:prSet>
      <dgm:spPr/>
    </dgm:pt>
    <dgm:pt modelId="{DC62ECC1-3ED9-4FC8-9F33-4FAC81C46D9C}" type="pres">
      <dgm:prSet presAssocID="{1BFFA2E0-8392-4018-A88A-1FD6446AA0CA}" presName="composite" presStyleCnt="0"/>
      <dgm:spPr/>
    </dgm:pt>
    <dgm:pt modelId="{46003877-7A22-4780-9614-EB18F8469434}" type="pres">
      <dgm:prSet presAssocID="{1BFFA2E0-8392-4018-A88A-1FD6446AA0CA}" presName="parentText" presStyleLbl="alignNode1" presStyleIdx="0" presStyleCnt="10">
        <dgm:presLayoutVars>
          <dgm:chMax val="1"/>
          <dgm:bulletEnabled val="1"/>
        </dgm:presLayoutVars>
      </dgm:prSet>
      <dgm:spPr/>
    </dgm:pt>
    <dgm:pt modelId="{C7CDA62C-12EC-449C-9357-7FD2A5F4F6D1}" type="pres">
      <dgm:prSet presAssocID="{1BFFA2E0-8392-4018-A88A-1FD6446AA0CA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B6FD4-BB0B-481A-9174-675B6CFBF6F0}" type="pres">
      <dgm:prSet presAssocID="{A2F63A8B-F464-4951-BC3E-1A3A33E47077}" presName="sp" presStyleCnt="0"/>
      <dgm:spPr/>
    </dgm:pt>
    <dgm:pt modelId="{102E615E-5BBC-4EB2-A4EE-5D04E52E454A}" type="pres">
      <dgm:prSet presAssocID="{844FC6B1-68CF-48A9-AA9E-323181E0BB13}" presName="composite" presStyleCnt="0"/>
      <dgm:spPr/>
    </dgm:pt>
    <dgm:pt modelId="{A7336167-5F11-48DB-8B57-83D0C2B620DF}" type="pres">
      <dgm:prSet presAssocID="{844FC6B1-68CF-48A9-AA9E-323181E0BB13}" presName="parentText" presStyleLbl="alignNode1" presStyleIdx="1" presStyleCnt="10">
        <dgm:presLayoutVars>
          <dgm:chMax val="1"/>
          <dgm:bulletEnabled val="1"/>
        </dgm:presLayoutVars>
      </dgm:prSet>
      <dgm:spPr/>
    </dgm:pt>
    <dgm:pt modelId="{ECA2B5C6-4589-40F0-90E5-637712E41FCA}" type="pres">
      <dgm:prSet presAssocID="{844FC6B1-68CF-48A9-AA9E-323181E0BB13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F85F2-08E6-44CF-84A7-AD498203D1F3}" type="pres">
      <dgm:prSet presAssocID="{E09A98DF-DB55-4346-932E-1E8995A34234}" presName="sp" presStyleCnt="0"/>
      <dgm:spPr/>
    </dgm:pt>
    <dgm:pt modelId="{174B2ABE-6C7E-414F-A8E5-5FE200C4E434}" type="pres">
      <dgm:prSet presAssocID="{017D995D-DED7-4CE3-BA5B-71F156DE0617}" presName="composite" presStyleCnt="0"/>
      <dgm:spPr/>
    </dgm:pt>
    <dgm:pt modelId="{C151F131-6D95-4C31-BEAD-DB39A4878841}" type="pres">
      <dgm:prSet presAssocID="{017D995D-DED7-4CE3-BA5B-71F156DE0617}" presName="parentText" presStyleLbl="alignNode1" presStyleIdx="2" presStyleCnt="10">
        <dgm:presLayoutVars>
          <dgm:chMax val="1"/>
          <dgm:bulletEnabled val="1"/>
        </dgm:presLayoutVars>
      </dgm:prSet>
      <dgm:spPr/>
    </dgm:pt>
    <dgm:pt modelId="{D8C559AE-29EC-4D6F-9A22-0BCC189492CB}" type="pres">
      <dgm:prSet presAssocID="{017D995D-DED7-4CE3-BA5B-71F156DE0617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447E-B234-4BF9-94C3-75CB8B5FECAD}" type="pres">
      <dgm:prSet presAssocID="{383C65F1-67B3-4A09-A81D-8264EF5EF928}" presName="sp" presStyleCnt="0"/>
      <dgm:spPr/>
    </dgm:pt>
    <dgm:pt modelId="{95445B64-BAC3-42B3-947A-1123FB1C14F4}" type="pres">
      <dgm:prSet presAssocID="{2025C48C-D12B-4250-961E-13242EB19926}" presName="composite" presStyleCnt="0"/>
      <dgm:spPr/>
    </dgm:pt>
    <dgm:pt modelId="{DE95F08D-0106-4525-B8BF-E543EBF2C754}" type="pres">
      <dgm:prSet presAssocID="{2025C48C-D12B-4250-961E-13242EB19926}" presName="parentText" presStyleLbl="alignNode1" presStyleIdx="3" presStyleCnt="10">
        <dgm:presLayoutVars>
          <dgm:chMax val="1"/>
          <dgm:bulletEnabled val="1"/>
        </dgm:presLayoutVars>
      </dgm:prSet>
      <dgm:spPr/>
    </dgm:pt>
    <dgm:pt modelId="{787CC750-2DBD-488E-A25B-A233FAE6589F}" type="pres">
      <dgm:prSet presAssocID="{2025C48C-D12B-4250-961E-13242EB19926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07099-3A43-406A-821C-1418C35C3A12}" type="pres">
      <dgm:prSet presAssocID="{A6BC9093-221E-4445-AFBD-77C9D57DA54C}" presName="sp" presStyleCnt="0"/>
      <dgm:spPr/>
    </dgm:pt>
    <dgm:pt modelId="{40E4776C-FFB3-48F3-A5AA-F468CA655AFE}" type="pres">
      <dgm:prSet presAssocID="{49BA6981-147C-4599-8890-802F10CB9759}" presName="composite" presStyleCnt="0"/>
      <dgm:spPr/>
    </dgm:pt>
    <dgm:pt modelId="{F67ADEE5-8686-4DC5-86AF-99094F399A64}" type="pres">
      <dgm:prSet presAssocID="{49BA6981-147C-4599-8890-802F10CB9759}" presName="parentText" presStyleLbl="alignNode1" presStyleIdx="4" presStyleCnt="10">
        <dgm:presLayoutVars>
          <dgm:chMax val="1"/>
          <dgm:bulletEnabled val="1"/>
        </dgm:presLayoutVars>
      </dgm:prSet>
      <dgm:spPr/>
    </dgm:pt>
    <dgm:pt modelId="{E6AC7831-6D89-4D12-A84B-9F44448A5992}" type="pres">
      <dgm:prSet presAssocID="{49BA6981-147C-4599-8890-802F10CB9759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D34B6-E1FB-46EC-A571-613C33304AA7}" type="pres">
      <dgm:prSet presAssocID="{CB3EB600-186F-4F31-9FC8-2F240FC8EBCD}" presName="sp" presStyleCnt="0"/>
      <dgm:spPr/>
    </dgm:pt>
    <dgm:pt modelId="{5527E95F-94A6-4448-A192-FF5A0647B0AB}" type="pres">
      <dgm:prSet presAssocID="{E781345B-028B-41B8-8EF7-2F79B80177AA}" presName="composite" presStyleCnt="0"/>
      <dgm:spPr/>
    </dgm:pt>
    <dgm:pt modelId="{5CCA4ED3-D3CC-4FAE-8F74-6BD9E457CC2B}" type="pres">
      <dgm:prSet presAssocID="{E781345B-028B-41B8-8EF7-2F79B80177AA}" presName="parentText" presStyleLbl="alignNode1" presStyleIdx="5" presStyleCnt="10">
        <dgm:presLayoutVars>
          <dgm:chMax val="1"/>
          <dgm:bulletEnabled val="1"/>
        </dgm:presLayoutVars>
      </dgm:prSet>
      <dgm:spPr/>
    </dgm:pt>
    <dgm:pt modelId="{2244E136-322D-4221-849B-82179531BAC8}" type="pres">
      <dgm:prSet presAssocID="{E781345B-028B-41B8-8EF7-2F79B80177AA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6711-9C5E-461E-B976-07C5656ACF5D}" type="pres">
      <dgm:prSet presAssocID="{3A378F9B-3454-46AB-838E-186CF2AADEB0}" presName="sp" presStyleCnt="0"/>
      <dgm:spPr/>
    </dgm:pt>
    <dgm:pt modelId="{E0327D2B-A1D3-4ABC-AA68-607A38A0D833}" type="pres">
      <dgm:prSet presAssocID="{974ACAA2-195E-4547-8A5E-4C64462C7946}" presName="composite" presStyleCnt="0"/>
      <dgm:spPr/>
    </dgm:pt>
    <dgm:pt modelId="{8ECA0E18-458A-431E-A459-4CED47217F8B}" type="pres">
      <dgm:prSet presAssocID="{974ACAA2-195E-4547-8A5E-4C64462C7946}" presName="parentText" presStyleLbl="alignNode1" presStyleIdx="6" presStyleCnt="10">
        <dgm:presLayoutVars>
          <dgm:chMax val="1"/>
          <dgm:bulletEnabled val="1"/>
        </dgm:presLayoutVars>
      </dgm:prSet>
      <dgm:spPr/>
    </dgm:pt>
    <dgm:pt modelId="{1A138AF2-EE73-4B8F-A742-D71FA292F096}" type="pres">
      <dgm:prSet presAssocID="{974ACAA2-195E-4547-8A5E-4C64462C7946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BF03B-9A5E-4C6F-9DE3-C561DF240E8E}" type="pres">
      <dgm:prSet presAssocID="{E5898ECD-431D-4D90-97A5-BCAF02220BE9}" presName="sp" presStyleCnt="0"/>
      <dgm:spPr/>
    </dgm:pt>
    <dgm:pt modelId="{3CCDE59A-1AA2-4C66-AB7A-CE96AFDE61DC}" type="pres">
      <dgm:prSet presAssocID="{9E5E0E83-EB1D-4680-9A35-1FDE22E54C4A}" presName="composite" presStyleCnt="0"/>
      <dgm:spPr/>
    </dgm:pt>
    <dgm:pt modelId="{977B8EB5-00EF-48E8-9718-08556675EB4C}" type="pres">
      <dgm:prSet presAssocID="{9E5E0E83-EB1D-4680-9A35-1FDE22E54C4A}" presName="parentText" presStyleLbl="alignNode1" presStyleIdx="7" presStyleCnt="10">
        <dgm:presLayoutVars>
          <dgm:chMax val="1"/>
          <dgm:bulletEnabled val="1"/>
        </dgm:presLayoutVars>
      </dgm:prSet>
      <dgm:spPr/>
    </dgm:pt>
    <dgm:pt modelId="{68BB2902-D51B-4A75-AA27-D844C2D634A2}" type="pres">
      <dgm:prSet presAssocID="{9E5E0E83-EB1D-4680-9A35-1FDE22E54C4A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FF847-A4E0-4465-920E-090792740DFC}" type="pres">
      <dgm:prSet presAssocID="{D921CB51-DE9D-4A61-8A82-0481A5451554}" presName="sp" presStyleCnt="0"/>
      <dgm:spPr/>
    </dgm:pt>
    <dgm:pt modelId="{C46B1437-AF83-42A7-874D-BDE76CF6DE6E}" type="pres">
      <dgm:prSet presAssocID="{7F5291B3-5EF5-4D20-84B7-11C6389F57DB}" presName="composite" presStyleCnt="0"/>
      <dgm:spPr/>
    </dgm:pt>
    <dgm:pt modelId="{2137EB7B-F0CC-4E22-8439-5F5B28FFF198}" type="pres">
      <dgm:prSet presAssocID="{7F5291B3-5EF5-4D20-84B7-11C6389F57DB}" presName="parentText" presStyleLbl="alignNode1" presStyleIdx="8" presStyleCnt="10">
        <dgm:presLayoutVars>
          <dgm:chMax val="1"/>
          <dgm:bulletEnabled val="1"/>
        </dgm:presLayoutVars>
      </dgm:prSet>
      <dgm:spPr/>
    </dgm:pt>
    <dgm:pt modelId="{331DB565-D070-4146-A066-71ACDE7941B2}" type="pres">
      <dgm:prSet presAssocID="{7F5291B3-5EF5-4D20-84B7-11C6389F57DB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9DC52-E209-46D8-8364-5863751F507B}" type="pres">
      <dgm:prSet presAssocID="{A40A1A50-EFDA-4149-96F2-2DB9EA43F40B}" presName="sp" presStyleCnt="0"/>
      <dgm:spPr/>
    </dgm:pt>
    <dgm:pt modelId="{C944066C-FA1C-45E8-BBC8-307FFDBE3E4F}" type="pres">
      <dgm:prSet presAssocID="{1D869195-EF36-44D8-A600-829D13DA9ECE}" presName="composite" presStyleCnt="0"/>
      <dgm:spPr/>
    </dgm:pt>
    <dgm:pt modelId="{177C0713-3AEB-445C-BB2C-C7A5F59C10E1}" type="pres">
      <dgm:prSet presAssocID="{1D869195-EF36-44D8-A600-829D13DA9ECE}" presName="parentText" presStyleLbl="alignNode1" presStyleIdx="9" presStyleCnt="10">
        <dgm:presLayoutVars>
          <dgm:chMax val="1"/>
          <dgm:bulletEnabled val="1"/>
        </dgm:presLayoutVars>
      </dgm:prSet>
      <dgm:spPr/>
    </dgm:pt>
    <dgm:pt modelId="{7A2BE576-409A-4830-AD04-64B77E62B5B0}" type="pres">
      <dgm:prSet presAssocID="{1D869195-EF36-44D8-A600-829D13DA9ECE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434DCC-F89B-4AEC-8728-AC2108B279DE}" srcId="{2025C48C-D12B-4250-961E-13242EB19926}" destId="{89039B11-FC49-4060-B9F7-B3923B19F865}" srcOrd="0" destOrd="0" parTransId="{9AD72AA4-3641-4993-93C8-0EE74D39FC8A}" sibTransId="{58491FF7-1492-466D-9982-B9CE1895F87D}"/>
    <dgm:cxn modelId="{5A806E14-A8BB-4F44-92CE-3FC9FF6F4D55}" type="presOf" srcId="{9E5E0E83-EB1D-4680-9A35-1FDE22E54C4A}" destId="{977B8EB5-00EF-48E8-9718-08556675EB4C}" srcOrd="0" destOrd="0" presId="urn:microsoft.com/office/officeart/2005/8/layout/chevron2"/>
    <dgm:cxn modelId="{38A4B660-CE30-4766-BCB2-A1D88C6463E5}" srcId="{98B35155-A5FE-449F-8D07-5C5F0B02DF61}" destId="{844FC6B1-68CF-48A9-AA9E-323181E0BB13}" srcOrd="1" destOrd="0" parTransId="{ECA703B4-B4EE-4B87-A0C0-556327F34690}" sibTransId="{E09A98DF-DB55-4346-932E-1E8995A34234}"/>
    <dgm:cxn modelId="{1B8B687A-7EDA-4171-82DF-A32644958761}" srcId="{98B35155-A5FE-449F-8D07-5C5F0B02DF61}" destId="{7F5291B3-5EF5-4D20-84B7-11C6389F57DB}" srcOrd="8" destOrd="0" parTransId="{D2500139-8D6C-44EB-B6FB-FB52EBA26773}" sibTransId="{A40A1A50-EFDA-4149-96F2-2DB9EA43F40B}"/>
    <dgm:cxn modelId="{D0E6564E-5858-4F12-B2A1-5FEF52B5D303}" type="presOf" srcId="{7A0C74D5-30F8-4155-AB5F-89BF06D87172}" destId="{331DB565-D070-4146-A066-71ACDE7941B2}" srcOrd="0" destOrd="0" presId="urn:microsoft.com/office/officeart/2005/8/layout/chevron2"/>
    <dgm:cxn modelId="{A39D6B7E-49D9-449B-962D-8CC9C14D0A97}" type="presOf" srcId="{E781345B-028B-41B8-8EF7-2F79B80177AA}" destId="{5CCA4ED3-D3CC-4FAE-8F74-6BD9E457CC2B}" srcOrd="0" destOrd="0" presId="urn:microsoft.com/office/officeart/2005/8/layout/chevron2"/>
    <dgm:cxn modelId="{E8197A55-6316-4D01-B99D-71A0010921C3}" type="presOf" srcId="{DCDF17C0-A6FF-494B-BD56-90E3845A8470}" destId="{68BB2902-D51B-4A75-AA27-D844C2D634A2}" srcOrd="0" destOrd="0" presId="urn:microsoft.com/office/officeart/2005/8/layout/chevron2"/>
    <dgm:cxn modelId="{27A7BAF4-7909-45F0-9944-3E5BC311EEB8}" type="presOf" srcId="{1D869195-EF36-44D8-A600-829D13DA9ECE}" destId="{177C0713-3AEB-445C-BB2C-C7A5F59C10E1}" srcOrd="0" destOrd="0" presId="urn:microsoft.com/office/officeart/2005/8/layout/chevron2"/>
    <dgm:cxn modelId="{ADB27AB8-B99F-47E1-AD74-4CF7731996FE}" srcId="{98B35155-A5FE-449F-8D07-5C5F0B02DF61}" destId="{1D869195-EF36-44D8-A600-829D13DA9ECE}" srcOrd="9" destOrd="0" parTransId="{30055CB9-7EA2-4B97-A5FF-EEBFC910E50F}" sibTransId="{5B8BFE5F-A6E7-42C7-A3CB-D9E02379AA41}"/>
    <dgm:cxn modelId="{5596497C-AF7D-47AE-804A-2A46BF728EE0}" srcId="{98B35155-A5FE-449F-8D07-5C5F0B02DF61}" destId="{974ACAA2-195E-4547-8A5E-4C64462C7946}" srcOrd="6" destOrd="0" parTransId="{3DD7C7E7-1351-4D73-A2AE-A642031944CB}" sibTransId="{E5898ECD-431D-4D90-97A5-BCAF02220BE9}"/>
    <dgm:cxn modelId="{9285037A-BE89-4AED-81B1-177DFC878BAA}" srcId="{98B35155-A5FE-449F-8D07-5C5F0B02DF61}" destId="{1BFFA2E0-8392-4018-A88A-1FD6446AA0CA}" srcOrd="0" destOrd="0" parTransId="{C88A8420-CE94-4BAF-B6C7-007BE3A699A6}" sibTransId="{A2F63A8B-F464-4951-BC3E-1A3A33E47077}"/>
    <dgm:cxn modelId="{4AE2A26C-962D-4920-B8FF-08B95F5F4473}" type="presOf" srcId="{2025C48C-D12B-4250-961E-13242EB19926}" destId="{DE95F08D-0106-4525-B8BF-E543EBF2C754}" srcOrd="0" destOrd="0" presId="urn:microsoft.com/office/officeart/2005/8/layout/chevron2"/>
    <dgm:cxn modelId="{E70ADE26-F9A8-4815-B0F5-1D13099F959F}" type="presOf" srcId="{94520DFD-2FC9-45EC-B301-E4C7F2FE7AA6}" destId="{C7CDA62C-12EC-449C-9357-7FD2A5F4F6D1}" srcOrd="0" destOrd="0" presId="urn:microsoft.com/office/officeart/2005/8/layout/chevron2"/>
    <dgm:cxn modelId="{B9F99E14-D101-46C1-BBC7-35BB5B2A5CC0}" srcId="{1BFFA2E0-8392-4018-A88A-1FD6446AA0CA}" destId="{94520DFD-2FC9-45EC-B301-E4C7F2FE7AA6}" srcOrd="0" destOrd="0" parTransId="{00F594E4-4486-4070-A53F-18AE685E048F}" sibTransId="{D5FCAC2E-2B8A-4B80-9A58-D015CCBAC9D5}"/>
    <dgm:cxn modelId="{BA3E1BAA-FD8A-4365-B613-1FA6B8FB36CA}" type="presOf" srcId="{7F5291B3-5EF5-4D20-84B7-11C6389F57DB}" destId="{2137EB7B-F0CC-4E22-8439-5F5B28FFF198}" srcOrd="0" destOrd="0" presId="urn:microsoft.com/office/officeart/2005/8/layout/chevron2"/>
    <dgm:cxn modelId="{BC62C35E-98EF-4A79-BFD9-8F3732599A92}" srcId="{E781345B-028B-41B8-8EF7-2F79B80177AA}" destId="{15BC6ADE-AA10-487D-8A71-8D76A3848BE6}" srcOrd="0" destOrd="0" parTransId="{70C4139B-D531-460E-910E-7ED2E3B4D72C}" sibTransId="{D6CE2395-E863-498D-A5C3-5AEEB5B8EB46}"/>
    <dgm:cxn modelId="{22CA926B-2E8D-4313-9797-187A4289E3BC}" type="presOf" srcId="{27F8CE47-81EB-4F57-AC55-05798262C7D5}" destId="{ECA2B5C6-4589-40F0-90E5-637712E41FCA}" srcOrd="0" destOrd="0" presId="urn:microsoft.com/office/officeart/2005/8/layout/chevron2"/>
    <dgm:cxn modelId="{F5E23C9A-4167-4B3C-A5F8-2E4D0FDEA74B}" srcId="{017D995D-DED7-4CE3-BA5B-71F156DE0617}" destId="{DEE83205-A4D6-45ED-8567-95D8BAB891D1}" srcOrd="0" destOrd="0" parTransId="{094BC65F-243A-43F5-B11B-4099424D5B5B}" sibTransId="{B58B713B-017E-44AA-8CE4-4B6180F73FDD}"/>
    <dgm:cxn modelId="{FFAE147D-18A5-4F3B-BC30-42CDE328C8A3}" srcId="{7F5291B3-5EF5-4D20-84B7-11C6389F57DB}" destId="{7A0C74D5-30F8-4155-AB5F-89BF06D87172}" srcOrd="0" destOrd="0" parTransId="{B0EEB930-2F30-443B-B4DA-0C28CDCA0BA6}" sibTransId="{522F1046-394E-4032-8DCC-028AEE19F17A}"/>
    <dgm:cxn modelId="{586D4141-CEF5-4CAD-A95A-AEDCA49957B6}" type="presOf" srcId="{15BC6ADE-AA10-487D-8A71-8D76A3848BE6}" destId="{2244E136-322D-4221-849B-82179531BAC8}" srcOrd="0" destOrd="0" presId="urn:microsoft.com/office/officeart/2005/8/layout/chevron2"/>
    <dgm:cxn modelId="{12FDDE55-A88E-486F-9B91-C6B5B0C3E0A4}" type="presOf" srcId="{E2772E9A-BD26-402A-833C-8D75A663E5E9}" destId="{1A138AF2-EE73-4B8F-A742-D71FA292F096}" srcOrd="0" destOrd="0" presId="urn:microsoft.com/office/officeart/2005/8/layout/chevron2"/>
    <dgm:cxn modelId="{80121F13-DE6D-418D-A6AF-7E545B3CCC1A}" type="presOf" srcId="{B9E58344-820F-4842-8379-4BDB53970CFF}" destId="{7A2BE576-409A-4830-AD04-64B77E62B5B0}" srcOrd="0" destOrd="0" presId="urn:microsoft.com/office/officeart/2005/8/layout/chevron2"/>
    <dgm:cxn modelId="{8A79A5F7-F5E1-4B3C-A4D9-51C8A3581028}" srcId="{9E5E0E83-EB1D-4680-9A35-1FDE22E54C4A}" destId="{DCDF17C0-A6FF-494B-BD56-90E3845A8470}" srcOrd="0" destOrd="0" parTransId="{2851E51A-0EB6-4B8E-A3BE-276EDB23A38F}" sibTransId="{D4C97F3A-382F-4619-A742-BDC5A9AC29C0}"/>
    <dgm:cxn modelId="{DC8D064A-B9F0-4F3D-B5DB-3ADD067B5079}" srcId="{98B35155-A5FE-449F-8D07-5C5F0B02DF61}" destId="{E781345B-028B-41B8-8EF7-2F79B80177AA}" srcOrd="5" destOrd="0" parTransId="{C17A9A48-A203-4FE9-9430-968AADBA38BD}" sibTransId="{3A378F9B-3454-46AB-838E-186CF2AADEB0}"/>
    <dgm:cxn modelId="{BE0A372C-F8FF-4ECE-BC9E-B55326CD101C}" type="presOf" srcId="{017D995D-DED7-4CE3-BA5B-71F156DE0617}" destId="{C151F131-6D95-4C31-BEAD-DB39A4878841}" srcOrd="0" destOrd="0" presId="urn:microsoft.com/office/officeart/2005/8/layout/chevron2"/>
    <dgm:cxn modelId="{20567027-54AA-41CD-9935-ABFD3A5ADA9A}" type="presOf" srcId="{DEE83205-A4D6-45ED-8567-95D8BAB891D1}" destId="{D8C559AE-29EC-4D6F-9A22-0BCC189492CB}" srcOrd="0" destOrd="0" presId="urn:microsoft.com/office/officeart/2005/8/layout/chevron2"/>
    <dgm:cxn modelId="{F91D4F5F-DC18-446E-8669-EE311BEAA935}" type="presOf" srcId="{89039B11-FC49-4060-B9F7-B3923B19F865}" destId="{787CC750-2DBD-488E-A25B-A233FAE6589F}" srcOrd="0" destOrd="0" presId="urn:microsoft.com/office/officeart/2005/8/layout/chevron2"/>
    <dgm:cxn modelId="{3AB017D6-BA4F-4617-89AD-FBA2FE956EEA}" type="presOf" srcId="{E7CC4592-A8D7-4F75-9FA5-3B079F7C1CC3}" destId="{E6AC7831-6D89-4D12-A84B-9F44448A5992}" srcOrd="0" destOrd="0" presId="urn:microsoft.com/office/officeart/2005/8/layout/chevron2"/>
    <dgm:cxn modelId="{0EA21E74-E8CC-4D6E-8F04-7728915779F4}" srcId="{98B35155-A5FE-449F-8D07-5C5F0B02DF61}" destId="{9E5E0E83-EB1D-4680-9A35-1FDE22E54C4A}" srcOrd="7" destOrd="0" parTransId="{DFFF55D7-D3C9-4EB2-A678-E99F85BCD51D}" sibTransId="{D921CB51-DE9D-4A61-8A82-0481A5451554}"/>
    <dgm:cxn modelId="{365EF124-DFD9-4C25-9567-C83B7A148285}" srcId="{1D869195-EF36-44D8-A600-829D13DA9ECE}" destId="{B9E58344-820F-4842-8379-4BDB53970CFF}" srcOrd="0" destOrd="0" parTransId="{1245385B-1D76-45B8-9D3A-F7A223228E7A}" sibTransId="{A88D5064-2951-4532-8548-9B992FDB8FB3}"/>
    <dgm:cxn modelId="{2C85CE7F-63FC-4AF9-97DD-4C8087D22EE6}" srcId="{974ACAA2-195E-4547-8A5E-4C64462C7946}" destId="{E2772E9A-BD26-402A-833C-8D75A663E5E9}" srcOrd="0" destOrd="0" parTransId="{CE1D8CA4-BB4C-4F7E-A708-3BF7124AE716}" sibTransId="{3E8B69EA-6EE3-4105-B31A-08DE1F4C32C2}"/>
    <dgm:cxn modelId="{73D44621-1203-49D8-BFB8-51DC97FB1432}" srcId="{49BA6981-147C-4599-8890-802F10CB9759}" destId="{E7CC4592-A8D7-4F75-9FA5-3B079F7C1CC3}" srcOrd="0" destOrd="0" parTransId="{337AD2E0-72C6-4FBD-8674-3FF60F46ABF0}" sibTransId="{467D2B6E-FECB-41B2-B9DD-3DF2B1E5DF31}"/>
    <dgm:cxn modelId="{3F9EFCE8-71AD-4952-B00B-A7C64D4774B1}" type="presOf" srcId="{1BFFA2E0-8392-4018-A88A-1FD6446AA0CA}" destId="{46003877-7A22-4780-9614-EB18F8469434}" srcOrd="0" destOrd="0" presId="urn:microsoft.com/office/officeart/2005/8/layout/chevron2"/>
    <dgm:cxn modelId="{B983D385-C5DE-4F44-80A0-84066FB4BB7B}" type="presOf" srcId="{49BA6981-147C-4599-8890-802F10CB9759}" destId="{F67ADEE5-8686-4DC5-86AF-99094F399A64}" srcOrd="0" destOrd="0" presId="urn:microsoft.com/office/officeart/2005/8/layout/chevron2"/>
    <dgm:cxn modelId="{6DFABEBE-69ED-4E45-86AA-DE3D27550430}" type="presOf" srcId="{974ACAA2-195E-4547-8A5E-4C64462C7946}" destId="{8ECA0E18-458A-431E-A459-4CED47217F8B}" srcOrd="0" destOrd="0" presId="urn:microsoft.com/office/officeart/2005/8/layout/chevron2"/>
    <dgm:cxn modelId="{69C83055-B886-4760-BF34-59CD8530A7AD}" srcId="{98B35155-A5FE-449F-8D07-5C5F0B02DF61}" destId="{2025C48C-D12B-4250-961E-13242EB19926}" srcOrd="3" destOrd="0" parTransId="{ECE25581-3A5F-4C9F-B05E-04298B911232}" sibTransId="{A6BC9093-221E-4445-AFBD-77C9D57DA54C}"/>
    <dgm:cxn modelId="{CC34D608-C25D-49E7-8AD4-594923B54E5E}" srcId="{98B35155-A5FE-449F-8D07-5C5F0B02DF61}" destId="{017D995D-DED7-4CE3-BA5B-71F156DE0617}" srcOrd="2" destOrd="0" parTransId="{6BE9FC56-E844-4D10-B0EA-3025813E525F}" sibTransId="{383C65F1-67B3-4A09-A81D-8264EF5EF928}"/>
    <dgm:cxn modelId="{FA6D1007-C5D8-4436-8CC2-4CB908C81B24}" srcId="{98B35155-A5FE-449F-8D07-5C5F0B02DF61}" destId="{49BA6981-147C-4599-8890-802F10CB9759}" srcOrd="4" destOrd="0" parTransId="{31F1F64F-CA4F-4118-AB7D-1AE78CEF3B80}" sibTransId="{CB3EB600-186F-4F31-9FC8-2F240FC8EBCD}"/>
    <dgm:cxn modelId="{04272540-6A78-410E-A237-DFEE0CEC0DE8}" type="presOf" srcId="{98B35155-A5FE-449F-8D07-5C5F0B02DF61}" destId="{F4EDE010-06BD-4F9A-93C6-BDB0B243A1F5}" srcOrd="0" destOrd="0" presId="urn:microsoft.com/office/officeart/2005/8/layout/chevron2"/>
    <dgm:cxn modelId="{BA0B10E1-DE3C-4F03-A8F0-DE8F0A54AA73}" srcId="{844FC6B1-68CF-48A9-AA9E-323181E0BB13}" destId="{27F8CE47-81EB-4F57-AC55-05798262C7D5}" srcOrd="0" destOrd="0" parTransId="{41BDBD21-B88C-41A9-B95A-674AFEF4EBA2}" sibTransId="{5FFB31DB-B2E5-410C-A33C-98B98CD47A7C}"/>
    <dgm:cxn modelId="{A00206E8-020D-4851-934C-DFD7A17B0FAB}" type="presOf" srcId="{844FC6B1-68CF-48A9-AA9E-323181E0BB13}" destId="{A7336167-5F11-48DB-8B57-83D0C2B620DF}" srcOrd="0" destOrd="0" presId="urn:microsoft.com/office/officeart/2005/8/layout/chevron2"/>
    <dgm:cxn modelId="{185EFD88-C293-4BD0-81CD-F12C0AF75E4E}" type="presParOf" srcId="{F4EDE010-06BD-4F9A-93C6-BDB0B243A1F5}" destId="{DC62ECC1-3ED9-4FC8-9F33-4FAC81C46D9C}" srcOrd="0" destOrd="0" presId="urn:microsoft.com/office/officeart/2005/8/layout/chevron2"/>
    <dgm:cxn modelId="{0FCA76CB-3B98-4737-B914-4F82CAE41C5E}" type="presParOf" srcId="{DC62ECC1-3ED9-4FC8-9F33-4FAC81C46D9C}" destId="{46003877-7A22-4780-9614-EB18F8469434}" srcOrd="0" destOrd="0" presId="urn:microsoft.com/office/officeart/2005/8/layout/chevron2"/>
    <dgm:cxn modelId="{346E4C9A-2F44-4055-9868-C32D1F0B5A09}" type="presParOf" srcId="{DC62ECC1-3ED9-4FC8-9F33-4FAC81C46D9C}" destId="{C7CDA62C-12EC-449C-9357-7FD2A5F4F6D1}" srcOrd="1" destOrd="0" presId="urn:microsoft.com/office/officeart/2005/8/layout/chevron2"/>
    <dgm:cxn modelId="{0EB6B022-37A7-429A-95D1-B45AC798BB67}" type="presParOf" srcId="{F4EDE010-06BD-4F9A-93C6-BDB0B243A1F5}" destId="{B66B6FD4-BB0B-481A-9174-675B6CFBF6F0}" srcOrd="1" destOrd="0" presId="urn:microsoft.com/office/officeart/2005/8/layout/chevron2"/>
    <dgm:cxn modelId="{D3F29516-DBB6-46FE-A251-E5BA570B84AD}" type="presParOf" srcId="{F4EDE010-06BD-4F9A-93C6-BDB0B243A1F5}" destId="{102E615E-5BBC-4EB2-A4EE-5D04E52E454A}" srcOrd="2" destOrd="0" presId="urn:microsoft.com/office/officeart/2005/8/layout/chevron2"/>
    <dgm:cxn modelId="{ECD75AED-540F-4B1A-8FCC-13D2E0C58803}" type="presParOf" srcId="{102E615E-5BBC-4EB2-A4EE-5D04E52E454A}" destId="{A7336167-5F11-48DB-8B57-83D0C2B620DF}" srcOrd="0" destOrd="0" presId="urn:microsoft.com/office/officeart/2005/8/layout/chevron2"/>
    <dgm:cxn modelId="{DE240437-9AB3-4774-A9ED-A66107E5FBB2}" type="presParOf" srcId="{102E615E-5BBC-4EB2-A4EE-5D04E52E454A}" destId="{ECA2B5C6-4589-40F0-90E5-637712E41FCA}" srcOrd="1" destOrd="0" presId="urn:microsoft.com/office/officeart/2005/8/layout/chevron2"/>
    <dgm:cxn modelId="{1A6A9E43-36BC-4A89-87C3-EE3E2B7F841C}" type="presParOf" srcId="{F4EDE010-06BD-4F9A-93C6-BDB0B243A1F5}" destId="{947F85F2-08E6-44CF-84A7-AD498203D1F3}" srcOrd="3" destOrd="0" presId="urn:microsoft.com/office/officeart/2005/8/layout/chevron2"/>
    <dgm:cxn modelId="{5AEC52E4-547F-4128-BF8F-3DA4E0B3A101}" type="presParOf" srcId="{F4EDE010-06BD-4F9A-93C6-BDB0B243A1F5}" destId="{174B2ABE-6C7E-414F-A8E5-5FE200C4E434}" srcOrd="4" destOrd="0" presId="urn:microsoft.com/office/officeart/2005/8/layout/chevron2"/>
    <dgm:cxn modelId="{BE4D32E8-D160-43E7-839B-26E57DAAF926}" type="presParOf" srcId="{174B2ABE-6C7E-414F-A8E5-5FE200C4E434}" destId="{C151F131-6D95-4C31-BEAD-DB39A4878841}" srcOrd="0" destOrd="0" presId="urn:microsoft.com/office/officeart/2005/8/layout/chevron2"/>
    <dgm:cxn modelId="{0BE13A67-9E87-4D51-A395-BAFB044DFBEE}" type="presParOf" srcId="{174B2ABE-6C7E-414F-A8E5-5FE200C4E434}" destId="{D8C559AE-29EC-4D6F-9A22-0BCC189492CB}" srcOrd="1" destOrd="0" presId="urn:microsoft.com/office/officeart/2005/8/layout/chevron2"/>
    <dgm:cxn modelId="{47DEA6A4-FF72-43F7-9ACA-5F4629CB71B1}" type="presParOf" srcId="{F4EDE010-06BD-4F9A-93C6-BDB0B243A1F5}" destId="{7EAC447E-B234-4BF9-94C3-75CB8B5FECAD}" srcOrd="5" destOrd="0" presId="urn:microsoft.com/office/officeart/2005/8/layout/chevron2"/>
    <dgm:cxn modelId="{0E821A33-C1E5-4EC3-80E2-0D5930333029}" type="presParOf" srcId="{F4EDE010-06BD-4F9A-93C6-BDB0B243A1F5}" destId="{95445B64-BAC3-42B3-947A-1123FB1C14F4}" srcOrd="6" destOrd="0" presId="urn:microsoft.com/office/officeart/2005/8/layout/chevron2"/>
    <dgm:cxn modelId="{A17638C3-71A8-4D53-BBFD-D1D34C361318}" type="presParOf" srcId="{95445B64-BAC3-42B3-947A-1123FB1C14F4}" destId="{DE95F08D-0106-4525-B8BF-E543EBF2C754}" srcOrd="0" destOrd="0" presId="urn:microsoft.com/office/officeart/2005/8/layout/chevron2"/>
    <dgm:cxn modelId="{5FAAEB49-246B-4D9F-8DC8-F7E4C6C2727B}" type="presParOf" srcId="{95445B64-BAC3-42B3-947A-1123FB1C14F4}" destId="{787CC750-2DBD-488E-A25B-A233FAE6589F}" srcOrd="1" destOrd="0" presId="urn:microsoft.com/office/officeart/2005/8/layout/chevron2"/>
    <dgm:cxn modelId="{E71FFE82-01B9-4E6A-90D2-45B233EBB7EE}" type="presParOf" srcId="{F4EDE010-06BD-4F9A-93C6-BDB0B243A1F5}" destId="{93007099-3A43-406A-821C-1418C35C3A12}" srcOrd="7" destOrd="0" presId="urn:microsoft.com/office/officeart/2005/8/layout/chevron2"/>
    <dgm:cxn modelId="{797A59D1-7A2E-4E52-95B8-FD646A83FCF1}" type="presParOf" srcId="{F4EDE010-06BD-4F9A-93C6-BDB0B243A1F5}" destId="{40E4776C-FFB3-48F3-A5AA-F468CA655AFE}" srcOrd="8" destOrd="0" presId="urn:microsoft.com/office/officeart/2005/8/layout/chevron2"/>
    <dgm:cxn modelId="{1002E083-8F5F-45F3-8371-41CF88F4804A}" type="presParOf" srcId="{40E4776C-FFB3-48F3-A5AA-F468CA655AFE}" destId="{F67ADEE5-8686-4DC5-86AF-99094F399A64}" srcOrd="0" destOrd="0" presId="urn:microsoft.com/office/officeart/2005/8/layout/chevron2"/>
    <dgm:cxn modelId="{D8D1C579-3E49-48E8-A2FD-D178E4CA355D}" type="presParOf" srcId="{40E4776C-FFB3-48F3-A5AA-F468CA655AFE}" destId="{E6AC7831-6D89-4D12-A84B-9F44448A5992}" srcOrd="1" destOrd="0" presId="urn:microsoft.com/office/officeart/2005/8/layout/chevron2"/>
    <dgm:cxn modelId="{46238781-F394-421F-AB87-E283C0D382C0}" type="presParOf" srcId="{F4EDE010-06BD-4F9A-93C6-BDB0B243A1F5}" destId="{0DFD34B6-E1FB-46EC-A571-613C33304AA7}" srcOrd="9" destOrd="0" presId="urn:microsoft.com/office/officeart/2005/8/layout/chevron2"/>
    <dgm:cxn modelId="{7DF3534A-78F0-42DE-AFC8-C3379B9549D2}" type="presParOf" srcId="{F4EDE010-06BD-4F9A-93C6-BDB0B243A1F5}" destId="{5527E95F-94A6-4448-A192-FF5A0647B0AB}" srcOrd="10" destOrd="0" presId="urn:microsoft.com/office/officeart/2005/8/layout/chevron2"/>
    <dgm:cxn modelId="{46B6CD78-3D8A-45EC-870A-4C9664F6B01B}" type="presParOf" srcId="{5527E95F-94A6-4448-A192-FF5A0647B0AB}" destId="{5CCA4ED3-D3CC-4FAE-8F74-6BD9E457CC2B}" srcOrd="0" destOrd="0" presId="urn:microsoft.com/office/officeart/2005/8/layout/chevron2"/>
    <dgm:cxn modelId="{D077335F-7A67-4BFF-B05A-6857D19BC2B5}" type="presParOf" srcId="{5527E95F-94A6-4448-A192-FF5A0647B0AB}" destId="{2244E136-322D-4221-849B-82179531BAC8}" srcOrd="1" destOrd="0" presId="urn:microsoft.com/office/officeart/2005/8/layout/chevron2"/>
    <dgm:cxn modelId="{29E5063D-BDF5-4831-9300-99FCF5F44378}" type="presParOf" srcId="{F4EDE010-06BD-4F9A-93C6-BDB0B243A1F5}" destId="{E61C6711-9C5E-461E-B976-07C5656ACF5D}" srcOrd="11" destOrd="0" presId="urn:microsoft.com/office/officeart/2005/8/layout/chevron2"/>
    <dgm:cxn modelId="{0B999671-3B99-4C63-AA78-26FD667F4E21}" type="presParOf" srcId="{F4EDE010-06BD-4F9A-93C6-BDB0B243A1F5}" destId="{E0327D2B-A1D3-4ABC-AA68-607A38A0D833}" srcOrd="12" destOrd="0" presId="urn:microsoft.com/office/officeart/2005/8/layout/chevron2"/>
    <dgm:cxn modelId="{8575E1AB-06C3-4224-8142-93AA714F8810}" type="presParOf" srcId="{E0327D2B-A1D3-4ABC-AA68-607A38A0D833}" destId="{8ECA0E18-458A-431E-A459-4CED47217F8B}" srcOrd="0" destOrd="0" presId="urn:microsoft.com/office/officeart/2005/8/layout/chevron2"/>
    <dgm:cxn modelId="{00223383-FF17-4DB8-9989-87C73E16DB24}" type="presParOf" srcId="{E0327D2B-A1D3-4ABC-AA68-607A38A0D833}" destId="{1A138AF2-EE73-4B8F-A742-D71FA292F096}" srcOrd="1" destOrd="0" presId="urn:microsoft.com/office/officeart/2005/8/layout/chevron2"/>
    <dgm:cxn modelId="{C98F144D-EB21-4D65-833A-1D81FC285CD2}" type="presParOf" srcId="{F4EDE010-06BD-4F9A-93C6-BDB0B243A1F5}" destId="{BB0BF03B-9A5E-4C6F-9DE3-C561DF240E8E}" srcOrd="13" destOrd="0" presId="urn:microsoft.com/office/officeart/2005/8/layout/chevron2"/>
    <dgm:cxn modelId="{0FC49F67-F3FF-4A2F-8607-0E108284E5AC}" type="presParOf" srcId="{F4EDE010-06BD-4F9A-93C6-BDB0B243A1F5}" destId="{3CCDE59A-1AA2-4C66-AB7A-CE96AFDE61DC}" srcOrd="14" destOrd="0" presId="urn:microsoft.com/office/officeart/2005/8/layout/chevron2"/>
    <dgm:cxn modelId="{B006B1FA-1E00-4791-BE2D-CC32616E0BF0}" type="presParOf" srcId="{3CCDE59A-1AA2-4C66-AB7A-CE96AFDE61DC}" destId="{977B8EB5-00EF-48E8-9718-08556675EB4C}" srcOrd="0" destOrd="0" presId="urn:microsoft.com/office/officeart/2005/8/layout/chevron2"/>
    <dgm:cxn modelId="{B23BD43B-3012-4771-B03A-D2ACB7FEA289}" type="presParOf" srcId="{3CCDE59A-1AA2-4C66-AB7A-CE96AFDE61DC}" destId="{68BB2902-D51B-4A75-AA27-D844C2D634A2}" srcOrd="1" destOrd="0" presId="urn:microsoft.com/office/officeart/2005/8/layout/chevron2"/>
    <dgm:cxn modelId="{7D9AC35B-FC6E-4CD6-9FCE-75B96EADB8A2}" type="presParOf" srcId="{F4EDE010-06BD-4F9A-93C6-BDB0B243A1F5}" destId="{B21FF847-A4E0-4465-920E-090792740DFC}" srcOrd="15" destOrd="0" presId="urn:microsoft.com/office/officeart/2005/8/layout/chevron2"/>
    <dgm:cxn modelId="{98789D30-D665-4FA1-89AC-4709CFCD53BF}" type="presParOf" srcId="{F4EDE010-06BD-4F9A-93C6-BDB0B243A1F5}" destId="{C46B1437-AF83-42A7-874D-BDE76CF6DE6E}" srcOrd="16" destOrd="0" presId="urn:microsoft.com/office/officeart/2005/8/layout/chevron2"/>
    <dgm:cxn modelId="{B9F7CEAF-2FDA-4FF2-B250-76F945217605}" type="presParOf" srcId="{C46B1437-AF83-42A7-874D-BDE76CF6DE6E}" destId="{2137EB7B-F0CC-4E22-8439-5F5B28FFF198}" srcOrd="0" destOrd="0" presId="urn:microsoft.com/office/officeart/2005/8/layout/chevron2"/>
    <dgm:cxn modelId="{DD9ACA70-E83F-43E7-8530-0C257596AA46}" type="presParOf" srcId="{C46B1437-AF83-42A7-874D-BDE76CF6DE6E}" destId="{331DB565-D070-4146-A066-71ACDE7941B2}" srcOrd="1" destOrd="0" presId="urn:microsoft.com/office/officeart/2005/8/layout/chevron2"/>
    <dgm:cxn modelId="{429C9C3F-9083-42CE-985C-F0D508B2A19B}" type="presParOf" srcId="{F4EDE010-06BD-4F9A-93C6-BDB0B243A1F5}" destId="{FFA9DC52-E209-46D8-8364-5863751F507B}" srcOrd="17" destOrd="0" presId="urn:microsoft.com/office/officeart/2005/8/layout/chevron2"/>
    <dgm:cxn modelId="{823DD356-EA50-45FC-BFE4-C1F252708838}" type="presParOf" srcId="{F4EDE010-06BD-4F9A-93C6-BDB0B243A1F5}" destId="{C944066C-FA1C-45E8-BBC8-307FFDBE3E4F}" srcOrd="18" destOrd="0" presId="urn:microsoft.com/office/officeart/2005/8/layout/chevron2"/>
    <dgm:cxn modelId="{EF64CACB-2464-4C36-AFA3-5346BC2473B2}" type="presParOf" srcId="{C944066C-FA1C-45E8-BBC8-307FFDBE3E4F}" destId="{177C0713-3AEB-445C-BB2C-C7A5F59C10E1}" srcOrd="0" destOrd="0" presId="urn:microsoft.com/office/officeart/2005/8/layout/chevron2"/>
    <dgm:cxn modelId="{8D6A7EA3-E4AD-47B6-8968-58E88767554D}" type="presParOf" srcId="{C944066C-FA1C-45E8-BBC8-307FFDBE3E4F}" destId="{7A2BE576-409A-4830-AD04-64B77E62B5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EE02A-ACCD-4A0C-920F-7A99AF9883A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E9B39-952D-4C09-919E-10B274B78BF7}">
      <dgm:prSet phldrT="[Text]"/>
      <dgm:spPr/>
      <dgm:t>
        <a:bodyPr/>
        <a:lstStyle/>
        <a:p>
          <a:r>
            <a:rPr lang="en-US" b="0" i="0" dirty="0" smtClean="0"/>
            <a:t>Open the Google Drive app .</a:t>
          </a:r>
          <a:endParaRPr lang="en-US" dirty="0"/>
        </a:p>
      </dgm:t>
    </dgm:pt>
    <dgm:pt modelId="{F6CA5FA9-2F01-48B5-8963-C6A7DB3F7303}" type="parTrans" cxnId="{A161EF0D-B832-4753-B85A-B9696A3745B2}">
      <dgm:prSet/>
      <dgm:spPr/>
      <dgm:t>
        <a:bodyPr/>
        <a:lstStyle/>
        <a:p>
          <a:endParaRPr lang="en-US"/>
        </a:p>
      </dgm:t>
    </dgm:pt>
    <dgm:pt modelId="{0B915D2B-3605-4B1B-8870-EEE88AF95C51}" type="sibTrans" cxnId="{A161EF0D-B832-4753-B85A-B9696A3745B2}">
      <dgm:prSet/>
      <dgm:spPr/>
      <dgm:t>
        <a:bodyPr/>
        <a:lstStyle/>
        <a:p>
          <a:endParaRPr lang="en-US"/>
        </a:p>
      </dgm:t>
    </dgm:pt>
    <dgm:pt modelId="{304C7611-9CE9-4900-9119-B2E979C48799}">
      <dgm:prSet phldrT="[Text]"/>
      <dgm:spPr/>
      <dgm:t>
        <a:bodyPr/>
        <a:lstStyle/>
        <a:p>
          <a:r>
            <a:rPr lang="en-US" b="0" i="0" dirty="0" smtClean="0"/>
            <a:t>In the bottom right, tap Add </a:t>
          </a:r>
          <a:endParaRPr lang="en-US" dirty="0"/>
        </a:p>
      </dgm:t>
    </dgm:pt>
    <dgm:pt modelId="{72BE234C-7C72-43F6-8C88-69FD18FE7A2F}" type="parTrans" cxnId="{7A3504DC-3F5F-4C5C-93CC-3FE82C4EE0AD}">
      <dgm:prSet/>
      <dgm:spPr/>
      <dgm:t>
        <a:bodyPr/>
        <a:lstStyle/>
        <a:p>
          <a:endParaRPr lang="en-US"/>
        </a:p>
      </dgm:t>
    </dgm:pt>
    <dgm:pt modelId="{E013FE7C-F4E0-42CE-9C28-F503B89A9B8F}" type="sibTrans" cxnId="{7A3504DC-3F5F-4C5C-93CC-3FE82C4EE0AD}">
      <dgm:prSet/>
      <dgm:spPr/>
      <dgm:t>
        <a:bodyPr/>
        <a:lstStyle/>
        <a:p>
          <a:endParaRPr lang="en-US"/>
        </a:p>
      </dgm:t>
    </dgm:pt>
    <dgm:pt modelId="{82866DD5-4070-450D-B35B-39699E1B94A7}">
      <dgm:prSet phldrT="[Text]"/>
      <dgm:spPr/>
      <dgm:t>
        <a:bodyPr/>
        <a:lstStyle/>
        <a:p>
          <a:r>
            <a:rPr lang="en-US" b="0" i="0" dirty="0" smtClean="0"/>
            <a:t>Tap Scan </a:t>
          </a:r>
          <a:endParaRPr lang="en-US" dirty="0"/>
        </a:p>
      </dgm:t>
    </dgm:pt>
    <dgm:pt modelId="{D5FCC978-45EC-4055-BEB0-996F3554DA2B}" type="parTrans" cxnId="{748FC50A-C932-4F24-AA8B-237F6B6FE944}">
      <dgm:prSet/>
      <dgm:spPr/>
      <dgm:t>
        <a:bodyPr/>
        <a:lstStyle/>
        <a:p>
          <a:endParaRPr lang="en-US"/>
        </a:p>
      </dgm:t>
    </dgm:pt>
    <dgm:pt modelId="{9FE18487-D3B5-47EA-BADA-ABB878C9AFD2}" type="sibTrans" cxnId="{748FC50A-C932-4F24-AA8B-237F6B6FE944}">
      <dgm:prSet/>
      <dgm:spPr/>
      <dgm:t>
        <a:bodyPr/>
        <a:lstStyle/>
        <a:p>
          <a:endParaRPr lang="en-US"/>
        </a:p>
      </dgm:t>
    </dgm:pt>
    <dgm:pt modelId="{624B3C8C-57C5-4397-AB98-B71FFEF708C8}">
      <dgm:prSet phldrT="[Text]" custT="1"/>
      <dgm:spPr/>
      <dgm:t>
        <a:bodyPr/>
        <a:lstStyle/>
        <a:p>
          <a:r>
            <a:rPr lang="en-US" sz="1050" b="0" i="0" dirty="0" smtClean="0"/>
            <a:t>Take a photo of the document you'd like to scan.</a:t>
          </a:r>
          <a:endParaRPr lang="en-US" sz="1050" dirty="0"/>
        </a:p>
      </dgm:t>
    </dgm:pt>
    <dgm:pt modelId="{F0C228C1-B84E-4E6E-B63C-98864F2D4309}" type="parTrans" cxnId="{833AB450-B34B-400C-80B1-A0D13E54DF7D}">
      <dgm:prSet/>
      <dgm:spPr/>
      <dgm:t>
        <a:bodyPr/>
        <a:lstStyle/>
        <a:p>
          <a:endParaRPr lang="en-US"/>
        </a:p>
      </dgm:t>
    </dgm:pt>
    <dgm:pt modelId="{760AE6C4-9382-4FB0-A549-EAEB0DF61E89}" type="sibTrans" cxnId="{833AB450-B34B-400C-80B1-A0D13E54DF7D}">
      <dgm:prSet/>
      <dgm:spPr/>
      <dgm:t>
        <a:bodyPr/>
        <a:lstStyle/>
        <a:p>
          <a:endParaRPr lang="en-US"/>
        </a:p>
      </dgm:t>
    </dgm:pt>
    <dgm:pt modelId="{05A70BBD-4033-4CD2-81FF-342B1247D3FA}">
      <dgm:prSet phldrT="[Text]" custT="1"/>
      <dgm:spPr/>
      <dgm:t>
        <a:bodyPr/>
        <a:lstStyle/>
        <a:p>
          <a:r>
            <a:rPr lang="en-US" sz="1400" b="0" i="0" dirty="0" smtClean="0"/>
            <a:t>To save the finished document, tap Done</a:t>
          </a:r>
          <a:endParaRPr lang="en-US" sz="1400" dirty="0"/>
        </a:p>
      </dgm:t>
    </dgm:pt>
    <dgm:pt modelId="{CC5704EC-BB41-40E6-8F3D-71647E4A6D50}" type="parTrans" cxnId="{797A4595-7498-4095-A8AC-852464AD9564}">
      <dgm:prSet/>
      <dgm:spPr/>
      <dgm:t>
        <a:bodyPr/>
        <a:lstStyle/>
        <a:p>
          <a:endParaRPr lang="en-US"/>
        </a:p>
      </dgm:t>
    </dgm:pt>
    <dgm:pt modelId="{058CD936-8002-4390-9787-E8BAAB2A85D2}" type="sibTrans" cxnId="{797A4595-7498-4095-A8AC-852464AD9564}">
      <dgm:prSet/>
      <dgm:spPr/>
      <dgm:t>
        <a:bodyPr/>
        <a:lstStyle/>
        <a:p>
          <a:endParaRPr lang="en-US"/>
        </a:p>
      </dgm:t>
    </dgm:pt>
    <dgm:pt modelId="{02B8EDC3-5009-425E-B5FB-284BAD2D9B03}" type="pres">
      <dgm:prSet presAssocID="{41CEE02A-ACCD-4A0C-920F-7A99AF9883AB}" presName="rootnode" presStyleCnt="0">
        <dgm:presLayoutVars>
          <dgm:chMax/>
          <dgm:chPref/>
          <dgm:dir/>
          <dgm:animLvl val="lvl"/>
        </dgm:presLayoutVars>
      </dgm:prSet>
      <dgm:spPr/>
    </dgm:pt>
    <dgm:pt modelId="{CFBDB05F-4441-4952-BEC2-EB466CB4A72E}" type="pres">
      <dgm:prSet presAssocID="{0DEE9B39-952D-4C09-919E-10B274B78BF7}" presName="composite" presStyleCnt="0"/>
      <dgm:spPr/>
    </dgm:pt>
    <dgm:pt modelId="{73C62B9C-E2F2-4C0D-AC76-1D83EC50AB9A}" type="pres">
      <dgm:prSet presAssocID="{0DEE9B39-952D-4C09-919E-10B274B78BF7}" presName="bentUpArrow1" presStyleLbl="alignImgPlace1" presStyleIdx="0" presStyleCnt="4"/>
      <dgm:spPr/>
    </dgm:pt>
    <dgm:pt modelId="{54944D5D-A88D-455A-B608-A0849C1AF235}" type="pres">
      <dgm:prSet presAssocID="{0DEE9B39-952D-4C09-919E-10B274B78BF7}" presName="ParentText" presStyleLbl="node1" presStyleIdx="0" presStyleCnt="5" custScaleX="1166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180CF-211F-47A7-9C13-CB618DA55B75}" type="pres">
      <dgm:prSet presAssocID="{0DEE9B39-952D-4C09-919E-10B274B78BF7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42B1-A566-4893-A36C-F01386B1D048}" type="pres">
      <dgm:prSet presAssocID="{0B915D2B-3605-4B1B-8870-EEE88AF95C51}" presName="sibTrans" presStyleCnt="0"/>
      <dgm:spPr/>
    </dgm:pt>
    <dgm:pt modelId="{61732C10-9061-4BD7-A13B-D9A390D7C581}" type="pres">
      <dgm:prSet presAssocID="{304C7611-9CE9-4900-9119-B2E979C48799}" presName="composite" presStyleCnt="0"/>
      <dgm:spPr/>
    </dgm:pt>
    <dgm:pt modelId="{3AC0D365-8CC6-4E50-8DEB-F4D44275BEC9}" type="pres">
      <dgm:prSet presAssocID="{304C7611-9CE9-4900-9119-B2E979C48799}" presName="bentUpArrow1" presStyleLbl="alignImgPlace1" presStyleIdx="1" presStyleCnt="4"/>
      <dgm:spPr/>
    </dgm:pt>
    <dgm:pt modelId="{E0FA6D91-1D84-4F02-A7E7-86B407644E6F}" type="pres">
      <dgm:prSet presAssocID="{304C7611-9CE9-4900-9119-B2E979C48799}" presName="ParentText" presStyleLbl="node1" presStyleIdx="1" presStyleCnt="5" custScaleX="1166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3947-C3FD-4306-A0F3-6DF8D3112720}" type="pres">
      <dgm:prSet presAssocID="{304C7611-9CE9-4900-9119-B2E979C4879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28E65-336A-48AE-A977-E7D180C308B5}" type="pres">
      <dgm:prSet presAssocID="{E013FE7C-F4E0-42CE-9C28-F503B89A9B8F}" presName="sibTrans" presStyleCnt="0"/>
      <dgm:spPr/>
    </dgm:pt>
    <dgm:pt modelId="{BDD81BCA-55B1-4A1B-B0E3-D3867A77BC69}" type="pres">
      <dgm:prSet presAssocID="{82866DD5-4070-450D-B35B-39699E1B94A7}" presName="composite" presStyleCnt="0"/>
      <dgm:spPr/>
    </dgm:pt>
    <dgm:pt modelId="{D4FF1BC5-D716-4F34-9280-08646EF08763}" type="pres">
      <dgm:prSet presAssocID="{82866DD5-4070-450D-B35B-39699E1B94A7}" presName="bentUpArrow1" presStyleLbl="alignImgPlace1" presStyleIdx="2" presStyleCnt="4"/>
      <dgm:spPr/>
    </dgm:pt>
    <dgm:pt modelId="{0FD45E3D-0487-4A76-9138-484A0634EDE3}" type="pres">
      <dgm:prSet presAssocID="{82866DD5-4070-450D-B35B-39699E1B94A7}" presName="ParentText" presStyleLbl="node1" presStyleIdx="2" presStyleCnt="5" custScaleX="116656" custLinFactNeighborX="-3547" custLinFactNeighborY="-40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6D151-C4C3-4A37-BF85-C391A52D3BE2}" type="pres">
      <dgm:prSet presAssocID="{82866DD5-4070-450D-B35B-39699E1B94A7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AEFB2-BD5E-45A0-B8D9-69FB49BEBB4A}" type="pres">
      <dgm:prSet presAssocID="{9FE18487-D3B5-47EA-BADA-ABB878C9AFD2}" presName="sibTrans" presStyleCnt="0"/>
      <dgm:spPr/>
    </dgm:pt>
    <dgm:pt modelId="{155DBCF4-434C-49F4-A690-C4C40D1E9613}" type="pres">
      <dgm:prSet presAssocID="{624B3C8C-57C5-4397-AB98-B71FFEF708C8}" presName="composite" presStyleCnt="0"/>
      <dgm:spPr/>
    </dgm:pt>
    <dgm:pt modelId="{134F2599-F4AB-4167-9564-2F9523F4B675}" type="pres">
      <dgm:prSet presAssocID="{624B3C8C-57C5-4397-AB98-B71FFEF708C8}" presName="bentUpArrow1" presStyleLbl="alignImgPlace1" presStyleIdx="3" presStyleCnt="4"/>
      <dgm:spPr/>
    </dgm:pt>
    <dgm:pt modelId="{FAF50AFB-E1D3-4E6D-97B5-28C8EA4BE67D}" type="pres">
      <dgm:prSet presAssocID="{624B3C8C-57C5-4397-AB98-B71FFEF708C8}" presName="ParentText" presStyleLbl="node1" presStyleIdx="3" presStyleCnt="5" custScaleX="116656" custLinFactNeighborX="-3547" custLinFactNeighborY="-40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96C09-A236-48B3-AED3-3631FFDBB8CD}" type="pres">
      <dgm:prSet presAssocID="{624B3C8C-57C5-4397-AB98-B71FFEF708C8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94F4B77-E0AE-4EE9-AA83-509BE2F06F6F}" type="pres">
      <dgm:prSet presAssocID="{760AE6C4-9382-4FB0-A549-EAEB0DF61E89}" presName="sibTrans" presStyleCnt="0"/>
      <dgm:spPr/>
    </dgm:pt>
    <dgm:pt modelId="{E4682625-E70A-44FF-B05D-7D953293F85F}" type="pres">
      <dgm:prSet presAssocID="{05A70BBD-4033-4CD2-81FF-342B1247D3FA}" presName="composite" presStyleCnt="0"/>
      <dgm:spPr/>
    </dgm:pt>
    <dgm:pt modelId="{1F4DF933-E489-497F-9DDE-FEF5A506D923}" type="pres">
      <dgm:prSet presAssocID="{05A70BBD-4033-4CD2-81FF-342B1247D3FA}" presName="ParentText" presStyleLbl="node1" presStyleIdx="4" presStyleCnt="5" custScaleX="1166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F8654-E37D-4A6E-953A-CF8AA4F30CBB}" type="presOf" srcId="{0DEE9B39-952D-4C09-919E-10B274B78BF7}" destId="{54944D5D-A88D-455A-B608-A0849C1AF235}" srcOrd="0" destOrd="0" presId="urn:microsoft.com/office/officeart/2005/8/layout/StepDownProcess"/>
    <dgm:cxn modelId="{797A4595-7498-4095-A8AC-852464AD9564}" srcId="{41CEE02A-ACCD-4A0C-920F-7A99AF9883AB}" destId="{05A70BBD-4033-4CD2-81FF-342B1247D3FA}" srcOrd="4" destOrd="0" parTransId="{CC5704EC-BB41-40E6-8F3D-71647E4A6D50}" sibTransId="{058CD936-8002-4390-9787-E8BAAB2A85D2}"/>
    <dgm:cxn modelId="{9C2F7202-8B85-44A7-8790-BB66D5BAF56D}" type="presOf" srcId="{624B3C8C-57C5-4397-AB98-B71FFEF708C8}" destId="{FAF50AFB-E1D3-4E6D-97B5-28C8EA4BE67D}" srcOrd="0" destOrd="0" presId="urn:microsoft.com/office/officeart/2005/8/layout/StepDownProcess"/>
    <dgm:cxn modelId="{048B1655-A61C-4DDF-B05F-9F87B965D454}" type="presOf" srcId="{05A70BBD-4033-4CD2-81FF-342B1247D3FA}" destId="{1F4DF933-E489-497F-9DDE-FEF5A506D923}" srcOrd="0" destOrd="0" presId="urn:microsoft.com/office/officeart/2005/8/layout/StepDownProcess"/>
    <dgm:cxn modelId="{7A3504DC-3F5F-4C5C-93CC-3FE82C4EE0AD}" srcId="{41CEE02A-ACCD-4A0C-920F-7A99AF9883AB}" destId="{304C7611-9CE9-4900-9119-B2E979C48799}" srcOrd="1" destOrd="0" parTransId="{72BE234C-7C72-43F6-8C88-69FD18FE7A2F}" sibTransId="{E013FE7C-F4E0-42CE-9C28-F503B89A9B8F}"/>
    <dgm:cxn modelId="{A161EF0D-B832-4753-B85A-B9696A3745B2}" srcId="{41CEE02A-ACCD-4A0C-920F-7A99AF9883AB}" destId="{0DEE9B39-952D-4C09-919E-10B274B78BF7}" srcOrd="0" destOrd="0" parTransId="{F6CA5FA9-2F01-48B5-8963-C6A7DB3F7303}" sibTransId="{0B915D2B-3605-4B1B-8870-EEE88AF95C51}"/>
    <dgm:cxn modelId="{8A67C315-0868-4D1A-BA3A-FBD32BF74AC1}" type="presOf" srcId="{41CEE02A-ACCD-4A0C-920F-7A99AF9883AB}" destId="{02B8EDC3-5009-425E-B5FB-284BAD2D9B03}" srcOrd="0" destOrd="0" presId="urn:microsoft.com/office/officeart/2005/8/layout/StepDownProcess"/>
    <dgm:cxn modelId="{833AB450-B34B-400C-80B1-A0D13E54DF7D}" srcId="{41CEE02A-ACCD-4A0C-920F-7A99AF9883AB}" destId="{624B3C8C-57C5-4397-AB98-B71FFEF708C8}" srcOrd="3" destOrd="0" parTransId="{F0C228C1-B84E-4E6E-B63C-98864F2D4309}" sibTransId="{760AE6C4-9382-4FB0-A549-EAEB0DF61E89}"/>
    <dgm:cxn modelId="{204E94E4-0642-40A6-94B4-D6CC92DD9458}" type="presOf" srcId="{82866DD5-4070-450D-B35B-39699E1B94A7}" destId="{0FD45E3D-0487-4A76-9138-484A0634EDE3}" srcOrd="0" destOrd="0" presId="urn:microsoft.com/office/officeart/2005/8/layout/StepDownProcess"/>
    <dgm:cxn modelId="{748FC50A-C932-4F24-AA8B-237F6B6FE944}" srcId="{41CEE02A-ACCD-4A0C-920F-7A99AF9883AB}" destId="{82866DD5-4070-450D-B35B-39699E1B94A7}" srcOrd="2" destOrd="0" parTransId="{D5FCC978-45EC-4055-BEB0-996F3554DA2B}" sibTransId="{9FE18487-D3B5-47EA-BADA-ABB878C9AFD2}"/>
    <dgm:cxn modelId="{59C42FE7-393B-43A2-ADDE-6BE1956CAB62}" type="presOf" srcId="{304C7611-9CE9-4900-9119-B2E979C48799}" destId="{E0FA6D91-1D84-4F02-A7E7-86B407644E6F}" srcOrd="0" destOrd="0" presId="urn:microsoft.com/office/officeart/2005/8/layout/StepDownProcess"/>
    <dgm:cxn modelId="{0B2F83D0-3E82-4272-AB2A-7D784501A55C}" type="presParOf" srcId="{02B8EDC3-5009-425E-B5FB-284BAD2D9B03}" destId="{CFBDB05F-4441-4952-BEC2-EB466CB4A72E}" srcOrd="0" destOrd="0" presId="urn:microsoft.com/office/officeart/2005/8/layout/StepDownProcess"/>
    <dgm:cxn modelId="{3AEB8016-1878-4E94-8480-B39DCB64608B}" type="presParOf" srcId="{CFBDB05F-4441-4952-BEC2-EB466CB4A72E}" destId="{73C62B9C-E2F2-4C0D-AC76-1D83EC50AB9A}" srcOrd="0" destOrd="0" presId="urn:microsoft.com/office/officeart/2005/8/layout/StepDownProcess"/>
    <dgm:cxn modelId="{3A581D04-5DFF-410B-A15E-A44CF0FB581C}" type="presParOf" srcId="{CFBDB05F-4441-4952-BEC2-EB466CB4A72E}" destId="{54944D5D-A88D-455A-B608-A0849C1AF235}" srcOrd="1" destOrd="0" presId="urn:microsoft.com/office/officeart/2005/8/layout/StepDownProcess"/>
    <dgm:cxn modelId="{FFE57E42-B250-46CE-A89E-A37CC573F3CE}" type="presParOf" srcId="{CFBDB05F-4441-4952-BEC2-EB466CB4A72E}" destId="{4B2180CF-211F-47A7-9C13-CB618DA55B75}" srcOrd="2" destOrd="0" presId="urn:microsoft.com/office/officeart/2005/8/layout/StepDownProcess"/>
    <dgm:cxn modelId="{B3361B76-BAC0-4AE4-B07C-BC28C95B03B2}" type="presParOf" srcId="{02B8EDC3-5009-425E-B5FB-284BAD2D9B03}" destId="{EF4D42B1-A566-4893-A36C-F01386B1D048}" srcOrd="1" destOrd="0" presId="urn:microsoft.com/office/officeart/2005/8/layout/StepDownProcess"/>
    <dgm:cxn modelId="{51B375A5-636C-4B34-92B8-438BA496CF1B}" type="presParOf" srcId="{02B8EDC3-5009-425E-B5FB-284BAD2D9B03}" destId="{61732C10-9061-4BD7-A13B-D9A390D7C581}" srcOrd="2" destOrd="0" presId="urn:microsoft.com/office/officeart/2005/8/layout/StepDownProcess"/>
    <dgm:cxn modelId="{BA625C7E-14F1-44B7-88C7-DEED9EFE0BAD}" type="presParOf" srcId="{61732C10-9061-4BD7-A13B-D9A390D7C581}" destId="{3AC0D365-8CC6-4E50-8DEB-F4D44275BEC9}" srcOrd="0" destOrd="0" presId="urn:microsoft.com/office/officeart/2005/8/layout/StepDownProcess"/>
    <dgm:cxn modelId="{E475A675-1A27-4392-BA05-2EEFFEBDE100}" type="presParOf" srcId="{61732C10-9061-4BD7-A13B-D9A390D7C581}" destId="{E0FA6D91-1D84-4F02-A7E7-86B407644E6F}" srcOrd="1" destOrd="0" presId="urn:microsoft.com/office/officeart/2005/8/layout/StepDownProcess"/>
    <dgm:cxn modelId="{4C1B1E86-D375-45F4-813E-D368A36BDCBD}" type="presParOf" srcId="{61732C10-9061-4BD7-A13B-D9A390D7C581}" destId="{328E3947-C3FD-4306-A0F3-6DF8D3112720}" srcOrd="2" destOrd="0" presId="urn:microsoft.com/office/officeart/2005/8/layout/StepDownProcess"/>
    <dgm:cxn modelId="{DC937500-64BE-4272-ADD1-C2693108690B}" type="presParOf" srcId="{02B8EDC3-5009-425E-B5FB-284BAD2D9B03}" destId="{F8D28E65-336A-48AE-A977-E7D180C308B5}" srcOrd="3" destOrd="0" presId="urn:microsoft.com/office/officeart/2005/8/layout/StepDownProcess"/>
    <dgm:cxn modelId="{96661345-D165-4969-8C3A-F7611633508A}" type="presParOf" srcId="{02B8EDC3-5009-425E-B5FB-284BAD2D9B03}" destId="{BDD81BCA-55B1-4A1B-B0E3-D3867A77BC69}" srcOrd="4" destOrd="0" presId="urn:microsoft.com/office/officeart/2005/8/layout/StepDownProcess"/>
    <dgm:cxn modelId="{5FB6FAE8-3CF3-4486-A331-A4917E168803}" type="presParOf" srcId="{BDD81BCA-55B1-4A1B-B0E3-D3867A77BC69}" destId="{D4FF1BC5-D716-4F34-9280-08646EF08763}" srcOrd="0" destOrd="0" presId="urn:microsoft.com/office/officeart/2005/8/layout/StepDownProcess"/>
    <dgm:cxn modelId="{3EF55EEB-A0B0-4F9E-9FD0-1DCBC785B94B}" type="presParOf" srcId="{BDD81BCA-55B1-4A1B-B0E3-D3867A77BC69}" destId="{0FD45E3D-0487-4A76-9138-484A0634EDE3}" srcOrd="1" destOrd="0" presId="urn:microsoft.com/office/officeart/2005/8/layout/StepDownProcess"/>
    <dgm:cxn modelId="{FCC0BF95-6BF3-4812-80CA-48A389E59273}" type="presParOf" srcId="{BDD81BCA-55B1-4A1B-B0E3-D3867A77BC69}" destId="{2776D151-C4C3-4A37-BF85-C391A52D3BE2}" srcOrd="2" destOrd="0" presId="urn:microsoft.com/office/officeart/2005/8/layout/StepDownProcess"/>
    <dgm:cxn modelId="{8B357519-98D3-4F61-ACFC-19D263783EF1}" type="presParOf" srcId="{02B8EDC3-5009-425E-B5FB-284BAD2D9B03}" destId="{678AEFB2-BD5E-45A0-B8D9-69FB49BEBB4A}" srcOrd="5" destOrd="0" presId="urn:microsoft.com/office/officeart/2005/8/layout/StepDownProcess"/>
    <dgm:cxn modelId="{ED8422D3-A292-48C9-8E14-14E28B5B3BA5}" type="presParOf" srcId="{02B8EDC3-5009-425E-B5FB-284BAD2D9B03}" destId="{155DBCF4-434C-49F4-A690-C4C40D1E9613}" srcOrd="6" destOrd="0" presId="urn:microsoft.com/office/officeart/2005/8/layout/StepDownProcess"/>
    <dgm:cxn modelId="{9657799D-2A43-4DF0-8260-52C2AE7D9997}" type="presParOf" srcId="{155DBCF4-434C-49F4-A690-C4C40D1E9613}" destId="{134F2599-F4AB-4167-9564-2F9523F4B675}" srcOrd="0" destOrd="0" presId="urn:microsoft.com/office/officeart/2005/8/layout/StepDownProcess"/>
    <dgm:cxn modelId="{F85E0245-422E-48D7-BB88-13DCA9397ED6}" type="presParOf" srcId="{155DBCF4-434C-49F4-A690-C4C40D1E9613}" destId="{FAF50AFB-E1D3-4E6D-97B5-28C8EA4BE67D}" srcOrd="1" destOrd="0" presId="urn:microsoft.com/office/officeart/2005/8/layout/StepDownProcess"/>
    <dgm:cxn modelId="{F2F62211-AB3E-4964-A535-5181D2208328}" type="presParOf" srcId="{155DBCF4-434C-49F4-A690-C4C40D1E9613}" destId="{92D96C09-A236-48B3-AED3-3631FFDBB8CD}" srcOrd="2" destOrd="0" presId="urn:microsoft.com/office/officeart/2005/8/layout/StepDownProcess"/>
    <dgm:cxn modelId="{BA04ABE7-BD69-4B2B-BE58-47F107FF2EB1}" type="presParOf" srcId="{02B8EDC3-5009-425E-B5FB-284BAD2D9B03}" destId="{994F4B77-E0AE-4EE9-AA83-509BE2F06F6F}" srcOrd="7" destOrd="0" presId="urn:microsoft.com/office/officeart/2005/8/layout/StepDownProcess"/>
    <dgm:cxn modelId="{B6E7DBFD-FA76-458B-AEFF-2ECE114357E1}" type="presParOf" srcId="{02B8EDC3-5009-425E-B5FB-284BAD2D9B03}" destId="{E4682625-E70A-44FF-B05D-7D953293F85F}" srcOrd="8" destOrd="0" presId="urn:microsoft.com/office/officeart/2005/8/layout/StepDownProcess"/>
    <dgm:cxn modelId="{07C968B5-1F1B-4F94-B788-0F0F392BE453}" type="presParOf" srcId="{E4682625-E70A-44FF-B05D-7D953293F85F}" destId="{1F4DF933-E489-497F-9DDE-FEF5A506D92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03877-7A22-4780-9614-EB18F8469434}">
      <dsp:nvSpPr>
        <dsp:cNvPr id="0" name=""/>
        <dsp:cNvSpPr/>
      </dsp:nvSpPr>
      <dsp:spPr>
        <a:xfrm rot="5400000">
          <a:off x="-93552" y="95704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 rot="-5400000">
        <a:off x="0" y="220441"/>
        <a:ext cx="436578" cy="187104"/>
      </dsp:txXfrm>
    </dsp:sp>
    <dsp:sp modelId="{C7CDA62C-12EC-449C-9357-7FD2A5F4F6D1}">
      <dsp:nvSpPr>
        <dsp:cNvPr id="0" name=""/>
        <dsp:cNvSpPr/>
      </dsp:nvSpPr>
      <dsp:spPr>
        <a:xfrm rot="5400000">
          <a:off x="3063592" y="-2624861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Place a document face-down in your scanner.</a:t>
          </a:r>
          <a:r>
            <a:rPr lang="en-US" sz="1600" b="0" i="0" kern="1200" dirty="0" smtClean="0"/>
            <a:t> </a:t>
          </a:r>
          <a:endParaRPr lang="en-US" sz="1600" kern="1200" dirty="0"/>
        </a:p>
      </dsp:txBody>
      <dsp:txXfrm rot="-5400000">
        <a:off x="436578" y="21943"/>
        <a:ext cx="5639631" cy="365813"/>
      </dsp:txXfrm>
    </dsp:sp>
    <dsp:sp modelId="{A7336167-5F11-48DB-8B57-83D0C2B620DF}">
      <dsp:nvSpPr>
        <dsp:cNvPr id="0" name=""/>
        <dsp:cNvSpPr/>
      </dsp:nvSpPr>
      <dsp:spPr>
        <a:xfrm rot="5400000">
          <a:off x="-93552" y="660928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en-US" sz="1200" kern="1200" dirty="0"/>
        </a:p>
      </dsp:txBody>
      <dsp:txXfrm rot="-5400000">
        <a:off x="0" y="785665"/>
        <a:ext cx="436578" cy="187104"/>
      </dsp:txXfrm>
    </dsp:sp>
    <dsp:sp modelId="{ECA2B5C6-4589-40F0-90E5-637712E41FCA}">
      <dsp:nvSpPr>
        <dsp:cNvPr id="0" name=""/>
        <dsp:cNvSpPr/>
      </dsp:nvSpPr>
      <dsp:spPr>
        <a:xfrm rot="5400000">
          <a:off x="3063592" y="-2059638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Open Start  menu on windows</a:t>
          </a:r>
          <a:endParaRPr lang="en-US" sz="1600" kern="1200" dirty="0"/>
        </a:p>
      </dsp:txBody>
      <dsp:txXfrm rot="-5400000">
        <a:off x="436578" y="587166"/>
        <a:ext cx="5639631" cy="365813"/>
      </dsp:txXfrm>
    </dsp:sp>
    <dsp:sp modelId="{C151F131-6D95-4C31-BEAD-DB39A4878841}">
      <dsp:nvSpPr>
        <dsp:cNvPr id="0" name=""/>
        <dsp:cNvSpPr/>
      </dsp:nvSpPr>
      <dsp:spPr>
        <a:xfrm rot="5400000">
          <a:off x="-93552" y="1226151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en-US" sz="1200" kern="1200" dirty="0"/>
        </a:p>
      </dsp:txBody>
      <dsp:txXfrm rot="-5400000">
        <a:off x="0" y="1350888"/>
        <a:ext cx="436578" cy="187104"/>
      </dsp:txXfrm>
    </dsp:sp>
    <dsp:sp modelId="{D8C559AE-29EC-4D6F-9A22-0BCC189492CB}">
      <dsp:nvSpPr>
        <dsp:cNvPr id="0" name=""/>
        <dsp:cNvSpPr/>
      </dsp:nvSpPr>
      <dsp:spPr>
        <a:xfrm rot="5400000">
          <a:off x="3063592" y="-1494414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Type fax and scan into Start.</a:t>
          </a:r>
          <a:r>
            <a:rPr lang="en-US" sz="1600" b="0" i="0" kern="1200" dirty="0" smtClean="0"/>
            <a:t> </a:t>
          </a:r>
          <a:endParaRPr lang="en-US" sz="1600" kern="1200" dirty="0"/>
        </a:p>
      </dsp:txBody>
      <dsp:txXfrm rot="-5400000">
        <a:off x="436578" y="1152390"/>
        <a:ext cx="5639631" cy="365813"/>
      </dsp:txXfrm>
    </dsp:sp>
    <dsp:sp modelId="{DE95F08D-0106-4525-B8BF-E543EBF2C754}">
      <dsp:nvSpPr>
        <dsp:cNvPr id="0" name=""/>
        <dsp:cNvSpPr/>
      </dsp:nvSpPr>
      <dsp:spPr>
        <a:xfrm rot="5400000">
          <a:off x="-93552" y="1791375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en-US" sz="1200" kern="1200" dirty="0"/>
        </a:p>
      </dsp:txBody>
      <dsp:txXfrm rot="-5400000">
        <a:off x="0" y="1916112"/>
        <a:ext cx="436578" cy="187104"/>
      </dsp:txXfrm>
    </dsp:sp>
    <dsp:sp modelId="{787CC750-2DBD-488E-A25B-A233FAE6589F}">
      <dsp:nvSpPr>
        <dsp:cNvPr id="0" name=""/>
        <dsp:cNvSpPr/>
      </dsp:nvSpPr>
      <dsp:spPr>
        <a:xfrm rot="5400000">
          <a:off x="3063592" y="-929190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Click Windows Fax and Scan and Click on new scan</a:t>
          </a:r>
          <a:endParaRPr lang="en-US" sz="1600" kern="1200" dirty="0"/>
        </a:p>
      </dsp:txBody>
      <dsp:txXfrm rot="-5400000">
        <a:off x="436578" y="1717614"/>
        <a:ext cx="5639631" cy="365813"/>
      </dsp:txXfrm>
    </dsp:sp>
    <dsp:sp modelId="{F67ADEE5-8686-4DC5-86AF-99094F399A64}">
      <dsp:nvSpPr>
        <dsp:cNvPr id="0" name=""/>
        <dsp:cNvSpPr/>
      </dsp:nvSpPr>
      <dsp:spPr>
        <a:xfrm rot="5400000">
          <a:off x="-93552" y="2356599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</a:t>
          </a:r>
          <a:endParaRPr lang="en-US" sz="1200" kern="1200" dirty="0"/>
        </a:p>
      </dsp:txBody>
      <dsp:txXfrm rot="-5400000">
        <a:off x="0" y="2481336"/>
        <a:ext cx="436578" cy="187104"/>
      </dsp:txXfrm>
    </dsp:sp>
    <dsp:sp modelId="{E6AC7831-6D89-4D12-A84B-9F44448A5992}">
      <dsp:nvSpPr>
        <dsp:cNvPr id="0" name=""/>
        <dsp:cNvSpPr/>
      </dsp:nvSpPr>
      <dsp:spPr>
        <a:xfrm rot="5400000">
          <a:off x="3063592" y="-363967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Select a type of document.(e.g. photo)</a:t>
          </a:r>
          <a:endParaRPr lang="en-US" sz="1600" kern="1200" dirty="0"/>
        </a:p>
      </dsp:txBody>
      <dsp:txXfrm rot="-5400000">
        <a:off x="436578" y="2282837"/>
        <a:ext cx="5639631" cy="365813"/>
      </dsp:txXfrm>
    </dsp:sp>
    <dsp:sp modelId="{5CCA4ED3-D3CC-4FAE-8F74-6BD9E457CC2B}">
      <dsp:nvSpPr>
        <dsp:cNvPr id="0" name=""/>
        <dsp:cNvSpPr/>
      </dsp:nvSpPr>
      <dsp:spPr>
        <a:xfrm rot="5400000">
          <a:off x="-93552" y="2921822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6</a:t>
          </a:r>
          <a:endParaRPr lang="en-US" sz="1200" kern="1200" dirty="0"/>
        </a:p>
      </dsp:txBody>
      <dsp:txXfrm rot="-5400000">
        <a:off x="0" y="3046559"/>
        <a:ext cx="436578" cy="187104"/>
      </dsp:txXfrm>
    </dsp:sp>
    <dsp:sp modelId="{2244E136-322D-4221-849B-82179531BAC8}">
      <dsp:nvSpPr>
        <dsp:cNvPr id="0" name=""/>
        <dsp:cNvSpPr/>
      </dsp:nvSpPr>
      <dsp:spPr>
        <a:xfrm rot="5400000">
          <a:off x="3063592" y="201256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Decide on your document's color.</a:t>
          </a:r>
          <a:r>
            <a:rPr lang="en-US" sz="1600" b="0" i="0" kern="1200" dirty="0" smtClean="0"/>
            <a:t> (Color or Black &amp; white)</a:t>
          </a:r>
          <a:endParaRPr lang="en-US" sz="1600" kern="1200" dirty="0"/>
        </a:p>
      </dsp:txBody>
      <dsp:txXfrm rot="-5400000">
        <a:off x="436578" y="2848060"/>
        <a:ext cx="5639631" cy="365813"/>
      </dsp:txXfrm>
    </dsp:sp>
    <dsp:sp modelId="{8ECA0E18-458A-431E-A459-4CED47217F8B}">
      <dsp:nvSpPr>
        <dsp:cNvPr id="0" name=""/>
        <dsp:cNvSpPr/>
      </dsp:nvSpPr>
      <dsp:spPr>
        <a:xfrm rot="5400000">
          <a:off x="-93552" y="3487046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7</a:t>
          </a:r>
          <a:endParaRPr lang="en-US" sz="1200" kern="1200" dirty="0"/>
        </a:p>
      </dsp:txBody>
      <dsp:txXfrm rot="-5400000">
        <a:off x="0" y="3611783"/>
        <a:ext cx="436578" cy="187104"/>
      </dsp:txXfrm>
    </dsp:sp>
    <dsp:sp modelId="{1A138AF2-EE73-4B8F-A742-D71FA292F096}">
      <dsp:nvSpPr>
        <dsp:cNvPr id="0" name=""/>
        <dsp:cNvSpPr/>
      </dsp:nvSpPr>
      <dsp:spPr>
        <a:xfrm rot="5400000">
          <a:off x="3063592" y="766479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Select a file type. </a:t>
          </a:r>
          <a:r>
            <a:rPr lang="en-US" sz="1600" b="0" i="0" kern="1200" dirty="0" smtClean="0"/>
            <a:t>(e.g. </a:t>
          </a:r>
          <a:r>
            <a:rPr lang="en-US" sz="1600" b="1" i="0" kern="1200" dirty="0" smtClean="0"/>
            <a:t>PDF</a:t>
          </a:r>
          <a:r>
            <a:rPr lang="en-US" sz="1600" b="0" i="0" kern="1200" dirty="0" smtClean="0"/>
            <a:t> or </a:t>
          </a:r>
          <a:r>
            <a:rPr lang="en-US" sz="1600" b="1" i="0" kern="1200" dirty="0" smtClean="0"/>
            <a:t>JPG</a:t>
          </a:r>
          <a:r>
            <a:rPr lang="en-US" sz="1600" b="0" i="0" kern="1200" dirty="0" smtClean="0"/>
            <a:t>)</a:t>
          </a:r>
          <a:r>
            <a:rPr lang="en-US" sz="1600" b="1" i="0" kern="1200" dirty="0" smtClean="0"/>
            <a:t> </a:t>
          </a:r>
          <a:endParaRPr lang="en-US" sz="1600" kern="1200" dirty="0"/>
        </a:p>
      </dsp:txBody>
      <dsp:txXfrm rot="-5400000">
        <a:off x="436578" y="3413283"/>
        <a:ext cx="5639631" cy="365813"/>
      </dsp:txXfrm>
    </dsp:sp>
    <dsp:sp modelId="{977B8EB5-00EF-48E8-9718-08556675EB4C}">
      <dsp:nvSpPr>
        <dsp:cNvPr id="0" name=""/>
        <dsp:cNvSpPr/>
      </dsp:nvSpPr>
      <dsp:spPr>
        <a:xfrm rot="5400000">
          <a:off x="-93552" y="4052270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</a:t>
          </a:r>
          <a:endParaRPr lang="en-US" sz="1200" kern="1200" dirty="0"/>
        </a:p>
      </dsp:txBody>
      <dsp:txXfrm rot="-5400000">
        <a:off x="0" y="4177007"/>
        <a:ext cx="436578" cy="187104"/>
      </dsp:txXfrm>
    </dsp:sp>
    <dsp:sp modelId="{68BB2902-D51B-4A75-AA27-D844C2D634A2}">
      <dsp:nvSpPr>
        <dsp:cNvPr id="0" name=""/>
        <dsp:cNvSpPr/>
      </dsp:nvSpPr>
      <dsp:spPr>
        <a:xfrm rot="5400000">
          <a:off x="3063592" y="1331703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Click Preview.</a:t>
          </a:r>
          <a:endParaRPr lang="en-US" sz="1600" kern="1200" dirty="0"/>
        </a:p>
      </dsp:txBody>
      <dsp:txXfrm rot="-5400000">
        <a:off x="436578" y="3978507"/>
        <a:ext cx="5639631" cy="365813"/>
      </dsp:txXfrm>
    </dsp:sp>
    <dsp:sp modelId="{2137EB7B-F0CC-4E22-8439-5F5B28FFF198}">
      <dsp:nvSpPr>
        <dsp:cNvPr id="0" name=""/>
        <dsp:cNvSpPr/>
      </dsp:nvSpPr>
      <dsp:spPr>
        <a:xfrm rot="5400000">
          <a:off x="-93552" y="4617493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</a:t>
          </a:r>
          <a:endParaRPr lang="en-US" sz="1200" kern="1200" dirty="0"/>
        </a:p>
      </dsp:txBody>
      <dsp:txXfrm rot="-5400000">
        <a:off x="0" y="4742230"/>
        <a:ext cx="436578" cy="187104"/>
      </dsp:txXfrm>
    </dsp:sp>
    <dsp:sp modelId="{331DB565-D070-4146-A066-71ACDE7941B2}">
      <dsp:nvSpPr>
        <dsp:cNvPr id="0" name=""/>
        <dsp:cNvSpPr/>
      </dsp:nvSpPr>
      <dsp:spPr>
        <a:xfrm rot="5400000">
          <a:off x="3063592" y="1896927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Click Scan.</a:t>
          </a:r>
          <a:endParaRPr lang="en-US" sz="1600" kern="1200" dirty="0"/>
        </a:p>
      </dsp:txBody>
      <dsp:txXfrm rot="-5400000">
        <a:off x="436578" y="4543731"/>
        <a:ext cx="5639631" cy="365813"/>
      </dsp:txXfrm>
    </dsp:sp>
    <dsp:sp modelId="{177C0713-3AEB-445C-BB2C-C7A5F59C10E1}">
      <dsp:nvSpPr>
        <dsp:cNvPr id="0" name=""/>
        <dsp:cNvSpPr/>
      </dsp:nvSpPr>
      <dsp:spPr>
        <a:xfrm rot="5400000">
          <a:off x="-93552" y="5182717"/>
          <a:ext cx="623682" cy="436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10</a:t>
          </a:r>
          <a:endParaRPr lang="en-US" sz="1200" kern="1200" dirty="0"/>
        </a:p>
      </dsp:txBody>
      <dsp:txXfrm rot="-5400000">
        <a:off x="0" y="5307454"/>
        <a:ext cx="436578" cy="187104"/>
      </dsp:txXfrm>
    </dsp:sp>
    <dsp:sp modelId="{7A2BE576-409A-4830-AD04-64B77E62B5B0}">
      <dsp:nvSpPr>
        <dsp:cNvPr id="0" name=""/>
        <dsp:cNvSpPr/>
      </dsp:nvSpPr>
      <dsp:spPr>
        <a:xfrm rot="5400000">
          <a:off x="3063592" y="2462150"/>
          <a:ext cx="405393" cy="5659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Find your scanned document, Scanned Documents</a:t>
          </a:r>
          <a:r>
            <a:rPr lang="en-US" sz="1600" b="0" i="0" kern="1200" dirty="0" smtClean="0"/>
            <a:t> folder.</a:t>
          </a:r>
          <a:endParaRPr lang="en-US" sz="1600" kern="1200" dirty="0"/>
        </a:p>
      </dsp:txBody>
      <dsp:txXfrm rot="-5400000">
        <a:off x="436578" y="5108954"/>
        <a:ext cx="5639631" cy="365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2B9C-E2F2-4C0D-AC76-1D83EC50AB9A}">
      <dsp:nvSpPr>
        <dsp:cNvPr id="0" name=""/>
        <dsp:cNvSpPr/>
      </dsp:nvSpPr>
      <dsp:spPr>
        <a:xfrm rot="5400000">
          <a:off x="1491074" y="781522"/>
          <a:ext cx="680147" cy="774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44D5D-A88D-455A-B608-A0849C1AF235}">
      <dsp:nvSpPr>
        <dsp:cNvPr id="0" name=""/>
        <dsp:cNvSpPr/>
      </dsp:nvSpPr>
      <dsp:spPr>
        <a:xfrm>
          <a:off x="1215523" y="27565"/>
          <a:ext cx="1335673" cy="8014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Open the Google Drive app .</a:t>
          </a:r>
          <a:endParaRPr lang="en-US" sz="1400" kern="1200" dirty="0"/>
        </a:p>
      </dsp:txBody>
      <dsp:txXfrm>
        <a:off x="1254653" y="66695"/>
        <a:ext cx="1257413" cy="723180"/>
      </dsp:txXfrm>
    </dsp:sp>
    <dsp:sp modelId="{4B2180CF-211F-47A7-9C13-CB618DA55B75}">
      <dsp:nvSpPr>
        <dsp:cNvPr id="0" name=""/>
        <dsp:cNvSpPr/>
      </dsp:nvSpPr>
      <dsp:spPr>
        <a:xfrm>
          <a:off x="2455844" y="104001"/>
          <a:ext cx="832740" cy="64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0D365-8CC6-4E50-8DEB-F4D44275BEC9}">
      <dsp:nvSpPr>
        <dsp:cNvPr id="0" name=""/>
        <dsp:cNvSpPr/>
      </dsp:nvSpPr>
      <dsp:spPr>
        <a:xfrm rot="5400000">
          <a:off x="2486144" y="1681804"/>
          <a:ext cx="680147" cy="774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A6D91-1D84-4F02-A7E7-86B407644E6F}">
      <dsp:nvSpPr>
        <dsp:cNvPr id="0" name=""/>
        <dsp:cNvSpPr/>
      </dsp:nvSpPr>
      <dsp:spPr>
        <a:xfrm>
          <a:off x="2210593" y="927847"/>
          <a:ext cx="1335673" cy="8014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In the bottom right, tap Add </a:t>
          </a:r>
          <a:endParaRPr lang="en-US" sz="1400" kern="1200" dirty="0"/>
        </a:p>
      </dsp:txBody>
      <dsp:txXfrm>
        <a:off x="2249723" y="966977"/>
        <a:ext cx="1257413" cy="723180"/>
      </dsp:txXfrm>
    </dsp:sp>
    <dsp:sp modelId="{328E3947-C3FD-4306-A0F3-6DF8D3112720}">
      <dsp:nvSpPr>
        <dsp:cNvPr id="0" name=""/>
        <dsp:cNvSpPr/>
      </dsp:nvSpPr>
      <dsp:spPr>
        <a:xfrm>
          <a:off x="3450914" y="1004283"/>
          <a:ext cx="832740" cy="64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F1BC5-D716-4F34-9280-08646EF08763}">
      <dsp:nvSpPr>
        <dsp:cNvPr id="0" name=""/>
        <dsp:cNvSpPr/>
      </dsp:nvSpPr>
      <dsp:spPr>
        <a:xfrm rot="5400000">
          <a:off x="3481213" y="2582086"/>
          <a:ext cx="680147" cy="774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45E3D-0487-4A76-9138-484A0634EDE3}">
      <dsp:nvSpPr>
        <dsp:cNvPr id="0" name=""/>
        <dsp:cNvSpPr/>
      </dsp:nvSpPr>
      <dsp:spPr>
        <a:xfrm>
          <a:off x="3165051" y="1795487"/>
          <a:ext cx="1335673" cy="8014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Tap Scan </a:t>
          </a:r>
          <a:endParaRPr lang="en-US" sz="1400" kern="1200" dirty="0"/>
        </a:p>
      </dsp:txBody>
      <dsp:txXfrm>
        <a:off x="3204181" y="1834617"/>
        <a:ext cx="1257413" cy="723180"/>
      </dsp:txXfrm>
    </dsp:sp>
    <dsp:sp modelId="{2776D151-C4C3-4A37-BF85-C391A52D3BE2}">
      <dsp:nvSpPr>
        <dsp:cNvPr id="0" name=""/>
        <dsp:cNvSpPr/>
      </dsp:nvSpPr>
      <dsp:spPr>
        <a:xfrm>
          <a:off x="4445984" y="1904565"/>
          <a:ext cx="832740" cy="64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2599-F4AB-4167-9564-2F9523F4B675}">
      <dsp:nvSpPr>
        <dsp:cNvPr id="0" name=""/>
        <dsp:cNvSpPr/>
      </dsp:nvSpPr>
      <dsp:spPr>
        <a:xfrm rot="5400000">
          <a:off x="4476283" y="3482369"/>
          <a:ext cx="680147" cy="774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50AFB-E1D3-4E6D-97B5-28C8EA4BE67D}">
      <dsp:nvSpPr>
        <dsp:cNvPr id="0" name=""/>
        <dsp:cNvSpPr/>
      </dsp:nvSpPr>
      <dsp:spPr>
        <a:xfrm>
          <a:off x="4160120" y="2695769"/>
          <a:ext cx="1335673" cy="8014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i="0" kern="1200" dirty="0" smtClean="0"/>
            <a:t>Take a photo of the document you'd like to scan.</a:t>
          </a:r>
          <a:endParaRPr lang="en-US" sz="1050" kern="1200" dirty="0"/>
        </a:p>
      </dsp:txBody>
      <dsp:txXfrm>
        <a:off x="4199250" y="2734899"/>
        <a:ext cx="1257413" cy="723180"/>
      </dsp:txXfrm>
    </dsp:sp>
    <dsp:sp modelId="{92D96C09-A236-48B3-AED3-3631FFDBB8CD}">
      <dsp:nvSpPr>
        <dsp:cNvPr id="0" name=""/>
        <dsp:cNvSpPr/>
      </dsp:nvSpPr>
      <dsp:spPr>
        <a:xfrm>
          <a:off x="5441053" y="2804847"/>
          <a:ext cx="832740" cy="64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DF933-E489-497F-9DDE-FEF5A506D923}">
      <dsp:nvSpPr>
        <dsp:cNvPr id="0" name=""/>
        <dsp:cNvSpPr/>
      </dsp:nvSpPr>
      <dsp:spPr>
        <a:xfrm>
          <a:off x="5195802" y="3628693"/>
          <a:ext cx="1335673" cy="8014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To save the finished document, tap Done</a:t>
          </a:r>
          <a:endParaRPr lang="en-US" sz="1400" kern="1200" dirty="0"/>
        </a:p>
      </dsp:txBody>
      <dsp:txXfrm>
        <a:off x="5234932" y="3667823"/>
        <a:ext cx="1257413" cy="723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221EB2-CC2F-4D02-977F-B3C804BA6B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0C3035-3B0A-4E9E-80E6-077428E62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6400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Scan Documents and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Store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Online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854696" cy="2590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By</a:t>
            </a:r>
          </a:p>
          <a:p>
            <a:pPr algn="ctr"/>
            <a:r>
              <a:rPr lang="en-US" dirty="0" err="1" smtClean="0"/>
              <a:t>Uddhav</a:t>
            </a:r>
            <a:r>
              <a:rPr lang="en-US" dirty="0" smtClean="0"/>
              <a:t> </a:t>
            </a:r>
            <a:r>
              <a:rPr lang="en-US" dirty="0" err="1" smtClean="0"/>
              <a:t>Sheku</a:t>
            </a:r>
            <a:r>
              <a:rPr lang="en-US" dirty="0" smtClean="0"/>
              <a:t> </a:t>
            </a:r>
            <a:r>
              <a:rPr lang="en-US" dirty="0" err="1" smtClean="0"/>
              <a:t>Holkar</a:t>
            </a:r>
            <a:endParaRPr lang="en-US" dirty="0" smtClean="0"/>
          </a:p>
          <a:p>
            <a:pPr algn="ctr"/>
            <a:r>
              <a:rPr lang="en-US" dirty="0" smtClean="0"/>
              <a:t>Deputy Chief Executive Officer</a:t>
            </a:r>
          </a:p>
          <a:p>
            <a:pPr algn="ctr"/>
            <a:r>
              <a:rPr lang="en-US" dirty="0" smtClean="0"/>
              <a:t>Class: B, CPTP-5</a:t>
            </a:r>
          </a:p>
          <a:p>
            <a:pPr algn="ctr"/>
            <a:r>
              <a:rPr lang="en-US" dirty="0" err="1" smtClean="0"/>
              <a:t>Yashada</a:t>
            </a:r>
            <a:r>
              <a:rPr lang="en-US" dirty="0" smtClean="0"/>
              <a:t>, Pune.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hank yo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2079"/>
            <a:ext cx="6457950" cy="4305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419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Scanning your documents frees up office </a:t>
            </a:r>
            <a:r>
              <a:rPr lang="en-US" dirty="0" smtClean="0"/>
              <a:t>space.</a:t>
            </a:r>
            <a:r>
              <a:rPr lang="en-US" dirty="0"/>
              <a:t> 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Improves </a:t>
            </a:r>
            <a:r>
              <a:rPr lang="en-US" dirty="0"/>
              <a:t>the legibility of old hardcopy records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Scanned documents can be encrypted, password protected, and securely stored in the cloud. 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Document scanning makes it easy to share </a:t>
            </a:r>
            <a:r>
              <a:rPr lang="en-US" dirty="0" smtClean="0"/>
              <a:t>documents.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Digital files can be organized, indexed and produced </a:t>
            </a:r>
            <a:r>
              <a:rPr lang="en-US" dirty="0" smtClean="0"/>
              <a:t>quickly.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US" dirty="0" smtClean="0"/>
              <a:t>It prevents </a:t>
            </a:r>
            <a:r>
              <a:rPr lang="en-US" dirty="0"/>
              <a:t>excess </a:t>
            </a:r>
            <a:r>
              <a:rPr lang="en-US" dirty="0" smtClean="0"/>
              <a:t>paper, it </a:t>
            </a:r>
            <a:r>
              <a:rPr lang="en-US" dirty="0"/>
              <a:t>benefits the environment as well. 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 Improved Disaster </a:t>
            </a:r>
            <a:r>
              <a:rPr lang="en-US" dirty="0" smtClean="0"/>
              <a:t>Recovery, digital </a:t>
            </a:r>
            <a:r>
              <a:rPr lang="en-US" dirty="0"/>
              <a:t>images can be backed up to tape or hard drive 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Importance of Scanning Documents </a:t>
            </a:r>
            <a:endParaRPr lang="en-US" sz="3600" b="1" dirty="0"/>
          </a:p>
        </p:txBody>
      </p:sp>
      <p:pic>
        <p:nvPicPr>
          <p:cNvPr id="1026" name="Picture 2" descr="C:\Users\D-46\Desktop\sca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1208103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Scanning documents can be possible by two ways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By using scanning device that is scanner.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By using the mobile phone.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to scan documents ?</a:t>
            </a:r>
            <a:endParaRPr lang="en-US" sz="4000" dirty="0"/>
          </a:p>
        </p:txBody>
      </p:sp>
      <p:pic>
        <p:nvPicPr>
          <p:cNvPr id="2050" name="Picture 2" descr="C:\Users\D-46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2514600" cy="1532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-46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73" y="5181600"/>
            <a:ext cx="2558721" cy="143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756263" cy="838200"/>
          </a:xfrm>
        </p:spPr>
        <p:txBody>
          <a:bodyPr/>
          <a:lstStyle/>
          <a:p>
            <a:r>
              <a:rPr lang="en-US" sz="2800" b="1" dirty="0" smtClean="0"/>
              <a:t>Steps for Scanning document using scanner</a:t>
            </a:r>
            <a:endParaRPr lang="en-US" sz="28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3624661"/>
              </p:ext>
            </p:extLst>
          </p:nvPr>
        </p:nvGraphicFramePr>
        <p:xfrm>
          <a:off x="1524000" y="914400"/>
          <a:ext cx="6096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utoShape 2" descr="Image titled Scan Documents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Image titled Scan Documents Step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title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05" y="685800"/>
            <a:ext cx="1257300" cy="83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7" descr="Image titled Scan Documents Step 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" y="2223115"/>
            <a:ext cx="1516063" cy="1038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2869"/>
            <a:ext cx="1066800" cy="828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68" y="1761153"/>
            <a:ext cx="1595438" cy="923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" y="3435471"/>
            <a:ext cx="1526732" cy="1078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69" y="2819400"/>
            <a:ext cx="1595438" cy="1027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61" y="3986362"/>
            <a:ext cx="1546054" cy="915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0" y="4525296"/>
            <a:ext cx="1676400" cy="1114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61" y="5171075"/>
            <a:ext cx="1648341" cy="9372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84" y="5867400"/>
            <a:ext cx="1739747" cy="76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6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Scanned documents can be stored on the cloud store online , such as:-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Google Drive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err="1" smtClean="0"/>
              <a:t>iDrive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err="1" smtClean="0"/>
              <a:t>pCloud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err="1" smtClean="0"/>
              <a:t>Zoolz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err="1" smtClean="0"/>
              <a:t>Degoo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Mega </a:t>
            </a:r>
            <a:r>
              <a:rPr lang="en-US" dirty="0" smtClean="0"/>
              <a:t>cloud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err="1" smtClean="0"/>
              <a:t>OneDrive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err="1" smtClean="0"/>
              <a:t>iCloud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Box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err="1"/>
              <a:t>NextCloud</a:t>
            </a: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Storing Scanned Document online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5601941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0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should have </a:t>
            </a:r>
            <a:r>
              <a:rPr lang="en-US" dirty="0" err="1" smtClean="0"/>
              <a:t>google</a:t>
            </a:r>
            <a:r>
              <a:rPr lang="en-US" dirty="0" smtClean="0"/>
              <a:t> account to use services of </a:t>
            </a:r>
            <a:r>
              <a:rPr lang="en-US" dirty="0" err="1" smtClean="0"/>
              <a:t>google</a:t>
            </a:r>
            <a:r>
              <a:rPr lang="en-US" dirty="0" smtClean="0"/>
              <a:t> drive.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‘Google </a:t>
            </a:r>
            <a:r>
              <a:rPr lang="en-US" dirty="0" err="1" smtClean="0"/>
              <a:t>Dirve</a:t>
            </a:r>
            <a:r>
              <a:rPr lang="en-US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folder where document to be saved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add(Plus sign).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‘Upload’.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file from ‘file explorer’ to be  store online.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that file, file will be saved online in the selected folder.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Uploading scanned document on Google Drive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34" y="5715000"/>
            <a:ext cx="4543425" cy="833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7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09800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Scanning Document using mobile can be possible  with the help of number of mobile applications:-</a:t>
            </a:r>
          </a:p>
          <a:p>
            <a:pPr marL="2240280" lvl="5" indent="-457200">
              <a:buFont typeface="+mj-lt"/>
              <a:buAutoNum type="arabicPeriod"/>
            </a:pPr>
            <a:r>
              <a:rPr lang="en-US" sz="1700" dirty="0" smtClean="0"/>
              <a:t>Google Drive app.</a:t>
            </a:r>
          </a:p>
          <a:p>
            <a:pPr marL="2240280" lvl="5" indent="-457200">
              <a:buFont typeface="+mj-lt"/>
              <a:buAutoNum type="arabicPeriod"/>
            </a:pPr>
            <a:r>
              <a:rPr lang="en-US" sz="1700" dirty="0" smtClean="0"/>
              <a:t>Cam Scanner app.</a:t>
            </a:r>
          </a:p>
          <a:p>
            <a:pPr marL="2240280" lvl="5" indent="-457200">
              <a:buFont typeface="+mj-lt"/>
              <a:buAutoNum type="arabicPeriod"/>
            </a:pPr>
            <a:r>
              <a:rPr lang="en-US" sz="1700" dirty="0" smtClean="0"/>
              <a:t>Adobe scan.</a:t>
            </a:r>
          </a:p>
          <a:p>
            <a:pPr marL="2240280" lvl="5" indent="-457200">
              <a:buFont typeface="+mj-lt"/>
              <a:buAutoNum type="arabicPeriod"/>
            </a:pPr>
            <a:r>
              <a:rPr lang="en-US" sz="1700" dirty="0"/>
              <a:t>Clear </a:t>
            </a:r>
            <a:r>
              <a:rPr lang="en-US" sz="1700" dirty="0" smtClean="0"/>
              <a:t>Scanner.</a:t>
            </a:r>
          </a:p>
          <a:p>
            <a:pPr marL="2240280" lvl="5" indent="-457200">
              <a:buFont typeface="+mj-lt"/>
              <a:buAutoNum type="arabicPeriod"/>
            </a:pPr>
            <a:r>
              <a:rPr lang="en-US" sz="1700" dirty="0"/>
              <a:t>Office </a:t>
            </a:r>
            <a:r>
              <a:rPr lang="en-US" sz="1700" dirty="0" smtClean="0"/>
              <a:t>Lens.</a:t>
            </a:r>
          </a:p>
          <a:p>
            <a:pPr marL="2240280" lvl="5" indent="-457200">
              <a:buFont typeface="+mj-lt"/>
              <a:buAutoNum type="arabicPeriod"/>
            </a:pPr>
            <a:r>
              <a:rPr lang="en-US" sz="1700" dirty="0" err="1" smtClean="0"/>
              <a:t>vFlat</a:t>
            </a:r>
            <a:r>
              <a:rPr lang="en-US" sz="1700" dirty="0" smtClean="0"/>
              <a:t> </a:t>
            </a:r>
            <a:r>
              <a:rPr lang="en-US" sz="1700" dirty="0"/>
              <a:t>Mobile Book </a:t>
            </a:r>
            <a:r>
              <a:rPr lang="en-US" sz="1700" dirty="0" smtClean="0"/>
              <a:t>Scanner</a:t>
            </a:r>
          </a:p>
          <a:p>
            <a:pPr marL="2240280" lvl="5" indent="-457200">
              <a:buFont typeface="+mj-lt"/>
              <a:buAutoNum type="arabicPeriod"/>
            </a:pPr>
            <a:r>
              <a:rPr lang="sv-SE" sz="1700" dirty="0" smtClean="0"/>
              <a:t>TinyScanner</a:t>
            </a:r>
          </a:p>
          <a:p>
            <a:pPr marL="2240280" lvl="5" indent="-457200">
              <a:buFont typeface="+mj-lt"/>
              <a:buAutoNum type="arabicPeriod"/>
            </a:pPr>
            <a:r>
              <a:rPr lang="sv-SE" sz="1700" dirty="0" smtClean="0"/>
              <a:t>TurboScan</a:t>
            </a:r>
          </a:p>
          <a:p>
            <a:pPr marL="2240280" lvl="5" indent="-457200">
              <a:buFont typeface="+mj-lt"/>
              <a:buAutoNum type="arabicPeriod"/>
            </a:pPr>
            <a:r>
              <a:rPr lang="sv-SE" sz="1700" dirty="0"/>
              <a:t>Smart Doc </a:t>
            </a:r>
            <a:r>
              <a:rPr lang="sv-SE" sz="1700" dirty="0" smtClean="0"/>
              <a:t>Scanner</a:t>
            </a:r>
          </a:p>
          <a:p>
            <a:pPr marL="2240280" lvl="5" indent="-457200">
              <a:buFont typeface="+mj-lt"/>
              <a:buAutoNum type="arabicPeriod"/>
            </a:pPr>
            <a:r>
              <a:rPr lang="sv-SE" sz="1700" dirty="0"/>
              <a:t>Fast Scanner</a:t>
            </a:r>
          </a:p>
          <a:p>
            <a:pPr marL="868680" lvl="1" indent="-457200">
              <a:buFont typeface="+mj-lt"/>
              <a:buAutoNum type="arabicPeriod"/>
            </a:pPr>
            <a:endParaRPr lang="sv-SE" dirty="0"/>
          </a:p>
          <a:p>
            <a:pPr marL="868680" lvl="1" indent="-457200">
              <a:buFont typeface="+mj-lt"/>
              <a:buAutoNum type="arabicPeriod"/>
            </a:pPr>
            <a:endParaRPr lang="sv-SE" dirty="0"/>
          </a:p>
          <a:p>
            <a:pPr marL="868680" lvl="1" indent="-457200">
              <a:buFont typeface="+mj-lt"/>
              <a:buAutoNum type="arabicPeriod"/>
            </a:pPr>
            <a:endParaRPr lang="sv-SE" dirty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Scanning document </a:t>
            </a:r>
            <a:r>
              <a:rPr lang="en-US" sz="3200" b="1" dirty="0" smtClean="0"/>
              <a:t>using mobile.</a:t>
            </a:r>
            <a:endParaRPr lang="en-US" sz="3200" dirty="0"/>
          </a:p>
        </p:txBody>
      </p:sp>
      <p:pic>
        <p:nvPicPr>
          <p:cNvPr id="4098" name="Picture 2" descr="Image result for google drive scann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1"/>
            <a:ext cx="3095625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17430"/>
              </p:ext>
            </p:extLst>
          </p:nvPr>
        </p:nvGraphicFramePr>
        <p:xfrm>
          <a:off x="685800" y="2209800"/>
          <a:ext cx="7747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Scanning document using Google Drive App and store online</a:t>
            </a:r>
            <a:endParaRPr lang="en-US" sz="3200" dirty="0"/>
          </a:p>
        </p:txBody>
      </p:sp>
      <p:sp>
        <p:nvSpPr>
          <p:cNvPr id="5" name="AutoShape 2" descr="blob:https://web.whatsapp.com/863f2881-7979-4a48-baad-17fdba02119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643">
            <a:off x="367325" y="1298751"/>
            <a:ext cx="1277332" cy="1597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blob:https://web.whatsapp.com/6fc8dd53-cf94-4c8a-b22c-a12acd691ab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548">
            <a:off x="3740391" y="1900098"/>
            <a:ext cx="1981200" cy="1497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5572"/>
            <a:ext cx="2423009" cy="195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224">
            <a:off x="6159041" y="3259131"/>
            <a:ext cx="1500238" cy="1970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398">
            <a:off x="7376142" y="5257800"/>
            <a:ext cx="1301958" cy="1503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Employees can work from anywhere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No server maintenance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Data is easily moved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Remote workers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Saves money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No data loss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Security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Client feedback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4000" b="1" dirty="0"/>
              <a:t>Benefits of Online Data Storage</a:t>
            </a:r>
          </a:p>
        </p:txBody>
      </p:sp>
    </p:spTree>
    <p:extLst>
      <p:ext uri="{BB962C8B-B14F-4D97-AF65-F5344CB8AC3E}">
        <p14:creationId xmlns:p14="http://schemas.microsoft.com/office/powerpoint/2010/main" val="41774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201</TotalTime>
  <Words>337</Words>
  <Application>Microsoft Office PowerPoint</Application>
  <PresentationFormat>On-screen Show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Scan Documents and  Store Online</vt:lpstr>
      <vt:lpstr>Importance of Scanning Documents </vt:lpstr>
      <vt:lpstr>How to scan documents ?</vt:lpstr>
      <vt:lpstr>Steps for Scanning document using scanner</vt:lpstr>
      <vt:lpstr>Storing Scanned Document online</vt:lpstr>
      <vt:lpstr>Uploading scanned document on Google Drive</vt:lpstr>
      <vt:lpstr>Scanning document using mobile.</vt:lpstr>
      <vt:lpstr>Scanning document using Google Drive App and store online</vt:lpstr>
      <vt:lpstr>Benefits of Online Data Storage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 Documents and Store Online</dc:title>
  <dc:creator>D-46</dc:creator>
  <cp:lastModifiedBy>D-46</cp:lastModifiedBy>
  <cp:revision>19</cp:revision>
  <dcterms:created xsi:type="dcterms:W3CDTF">2019-11-02T16:25:15Z</dcterms:created>
  <dcterms:modified xsi:type="dcterms:W3CDTF">2019-11-03T11:39:04Z</dcterms:modified>
</cp:coreProperties>
</file>