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3" r:id="rId4"/>
    <p:sldId id="257" r:id="rId5"/>
    <p:sldId id="258" r:id="rId6"/>
    <p:sldId id="259"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16" autoAdjust="0"/>
    <p:restoredTop sz="94660"/>
  </p:normalViewPr>
  <p:slideViewPr>
    <p:cSldViewPr>
      <p:cViewPr varScale="1">
        <p:scale>
          <a:sx n="110" d="100"/>
          <a:sy n="110" d="100"/>
        </p:scale>
        <p:origin x="-216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6D873-7AAD-4E16-8D57-FD7D9BB87D87}" type="datetimeFigureOut">
              <a:rPr lang="en-US" smtClean="0"/>
              <a:t>11/5/2019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8A5F62-96D6-4C14-B4EA-232C8FE15528}" type="slidenum">
              <a:rPr lang="en-US" smtClean="0"/>
              <a:t>‹#›</a:t>
            </a:fld>
            <a:endParaRPr lang="en-US"/>
          </a:p>
        </p:txBody>
      </p:sp>
    </p:spTree>
    <p:extLst>
      <p:ext uri="{BB962C8B-B14F-4D97-AF65-F5344CB8AC3E}">
        <p14:creationId xmlns:p14="http://schemas.microsoft.com/office/powerpoint/2010/main" val="3550791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11/5/2019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11/5/2019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0"/>
            <a:ext cx="7772400" cy="1470025"/>
          </a:xfrm>
        </p:spPr>
        <p:txBody>
          <a:bodyPr>
            <a:noAutofit/>
          </a:bodyPr>
          <a:lstStyle/>
          <a:p>
            <a:r>
              <a:rPr lang="en-US" sz="5400" dirty="0" smtClean="0"/>
              <a:t>Cyber Security: Cheating By Personation</a:t>
            </a:r>
            <a:endParaRPr lang="en-US" sz="5400" dirty="0"/>
          </a:p>
        </p:txBody>
      </p:sp>
      <p:sp>
        <p:nvSpPr>
          <p:cNvPr id="3" name="Subtitle 2"/>
          <p:cNvSpPr>
            <a:spLocks noGrp="1"/>
          </p:cNvSpPr>
          <p:nvPr>
            <p:ph type="subTitle" idx="1"/>
          </p:nvPr>
        </p:nvSpPr>
        <p:spPr>
          <a:xfrm>
            <a:off x="1752600" y="3581400"/>
            <a:ext cx="6705600" cy="2590800"/>
          </a:xfrm>
        </p:spPr>
        <p:txBody>
          <a:bodyPr/>
          <a:lstStyle/>
          <a:p>
            <a:r>
              <a:rPr lang="en-US" dirty="0" smtClean="0"/>
              <a:t>Presentation by :</a:t>
            </a:r>
          </a:p>
          <a:p>
            <a:r>
              <a:rPr lang="en-US" dirty="0" smtClean="0"/>
              <a:t>Sunil </a:t>
            </a:r>
            <a:r>
              <a:rPr lang="en-US" dirty="0" err="1" smtClean="0"/>
              <a:t>Babaso</a:t>
            </a:r>
            <a:r>
              <a:rPr lang="en-US" dirty="0" smtClean="0"/>
              <a:t> </a:t>
            </a:r>
            <a:r>
              <a:rPr lang="en-US" dirty="0" err="1"/>
              <a:t>H</a:t>
            </a:r>
            <a:r>
              <a:rPr lang="en-US" dirty="0" err="1" smtClean="0"/>
              <a:t>ajare</a:t>
            </a:r>
            <a:r>
              <a:rPr lang="en-US" dirty="0" smtClean="0"/>
              <a:t> </a:t>
            </a:r>
          </a:p>
          <a:p>
            <a:r>
              <a:rPr lang="en-US" dirty="0" smtClean="0"/>
              <a:t>Assistant Commissioner of State </a:t>
            </a:r>
            <a:r>
              <a:rPr lang="en-US" dirty="0"/>
              <a:t>T</a:t>
            </a:r>
            <a:r>
              <a:rPr lang="en-US" dirty="0" smtClean="0"/>
              <a:t>axes</a:t>
            </a:r>
          </a:p>
          <a:p>
            <a:r>
              <a:rPr lang="en-US" dirty="0" smtClean="0"/>
              <a:t>Class: D</a:t>
            </a:r>
            <a:endParaRPr lang="en-US" dirty="0"/>
          </a:p>
        </p:txBody>
      </p:sp>
    </p:spTree>
    <p:extLst>
      <p:ext uri="{BB962C8B-B14F-4D97-AF65-F5344CB8AC3E}">
        <p14:creationId xmlns:p14="http://schemas.microsoft.com/office/powerpoint/2010/main" val="35266848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219200"/>
          </a:xfrm>
        </p:spPr>
        <p:txBody>
          <a:bodyPr>
            <a:normAutofit/>
          </a:bodyPr>
          <a:lstStyle/>
          <a:p>
            <a:r>
              <a:rPr lang="en-US" sz="5400" dirty="0" smtClean="0"/>
              <a:t>What is cyber crime?</a:t>
            </a:r>
            <a:endParaRPr lang="en-US" sz="5400" dirty="0"/>
          </a:p>
        </p:txBody>
      </p:sp>
      <p:sp>
        <p:nvSpPr>
          <p:cNvPr id="3" name="Content Placeholder 2"/>
          <p:cNvSpPr>
            <a:spLocks noGrp="1"/>
          </p:cNvSpPr>
          <p:nvPr>
            <p:ph idx="1"/>
          </p:nvPr>
        </p:nvSpPr>
        <p:spPr>
          <a:xfrm>
            <a:off x="457200" y="1828800"/>
            <a:ext cx="8229600" cy="4343400"/>
          </a:xfrm>
        </p:spPr>
        <p:txBody>
          <a:bodyPr>
            <a:normAutofit/>
          </a:bodyPr>
          <a:lstStyle/>
          <a:p>
            <a:r>
              <a:rPr lang="en-US" sz="2800" dirty="0" smtClean="0"/>
              <a:t>Cyber crime is simply defined as crimes that are directly related to computers and using computers.</a:t>
            </a:r>
          </a:p>
          <a:p>
            <a:r>
              <a:rPr lang="en-US" sz="2800" dirty="0" smtClean="0"/>
              <a:t>An increasing number of domestic and international criminal activities are using the internet. Computers and other electronic devices can be tools to commit crime or are targeted by criminals. A personal computer connected to the internet without protection may be infected with malicious software in a minute.</a:t>
            </a:r>
          </a:p>
          <a:p>
            <a:endParaRPr lang="en-US" sz="2800" dirty="0" smtClean="0"/>
          </a:p>
          <a:p>
            <a:endParaRPr lang="en-US" dirty="0" smtClean="0"/>
          </a:p>
          <a:p>
            <a:endParaRPr lang="en-US" dirty="0"/>
          </a:p>
        </p:txBody>
      </p:sp>
    </p:spTree>
    <p:extLst>
      <p:ext uri="{BB962C8B-B14F-4D97-AF65-F5344CB8AC3E}">
        <p14:creationId xmlns:p14="http://schemas.microsoft.com/office/powerpoint/2010/main" val="401335314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sz="2800" dirty="0" smtClean="0"/>
              <a:t>Cybercrime is one of the fastest growing criminal activities on the planet. It covers huge range of illegal activity including financial scams, computer hacking, virus attacks, stalking by e-mail and creating websites that promote racial hatred.</a:t>
            </a:r>
          </a:p>
          <a:p>
            <a:r>
              <a:rPr lang="en-US" sz="2800" dirty="0" smtClean="0"/>
              <a:t>Cybercrime has been used to describe a wide range of offences, including offence against computer data and systems (such as “hacking”),computer related forgery and fraud (such as “phishing”) ,content offences and copyrights offences(such as the dissemination of pirated content).</a:t>
            </a:r>
            <a:endParaRPr lang="en-US" sz="2800" dirty="0"/>
          </a:p>
        </p:txBody>
      </p:sp>
    </p:spTree>
    <p:extLst>
      <p:ext uri="{BB962C8B-B14F-4D97-AF65-F5344CB8AC3E}">
        <p14:creationId xmlns:p14="http://schemas.microsoft.com/office/powerpoint/2010/main" val="183779710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Definition:</a:t>
            </a:r>
            <a:endParaRPr lang="en-US" sz="5400" dirty="0"/>
          </a:p>
        </p:txBody>
      </p:sp>
      <p:sp>
        <p:nvSpPr>
          <p:cNvPr id="3" name="Content Placeholder 2"/>
          <p:cNvSpPr>
            <a:spLocks noGrp="1"/>
          </p:cNvSpPr>
          <p:nvPr>
            <p:ph idx="1"/>
          </p:nvPr>
        </p:nvSpPr>
        <p:spPr>
          <a:xfrm>
            <a:off x="457200" y="1905000"/>
            <a:ext cx="8229600" cy="4389120"/>
          </a:xfrm>
        </p:spPr>
        <p:txBody>
          <a:bodyPr>
            <a:normAutofit/>
          </a:bodyPr>
          <a:lstStyle/>
          <a:p>
            <a:r>
              <a:rPr lang="en-US" sz="2800" dirty="0" smtClean="0"/>
              <a:t>Impersonation :</a:t>
            </a:r>
          </a:p>
          <a:p>
            <a:pPr marL="0" indent="0">
              <a:buNone/>
            </a:pPr>
            <a:r>
              <a:rPr lang="en-US" sz="2800" dirty="0"/>
              <a:t> </a:t>
            </a:r>
            <a:r>
              <a:rPr lang="en-US" sz="2800" dirty="0" smtClean="0"/>
              <a:t>             It is the practice of pretexting as another person with the goal of obtaining information or access to a person , company or computer system .</a:t>
            </a:r>
          </a:p>
          <a:p>
            <a:r>
              <a:rPr lang="en-US" sz="2800" dirty="0" smtClean="0"/>
              <a:t>It is used to gain access to a system or network in order to commit fraud ,industrial espionage or  identity theft.</a:t>
            </a:r>
          </a:p>
          <a:p>
            <a:pPr marL="0" indent="0">
              <a:buNone/>
            </a:pPr>
            <a:endParaRPr lang="en-US" sz="2800" dirty="0"/>
          </a:p>
        </p:txBody>
      </p:sp>
    </p:spTree>
    <p:extLst>
      <p:ext uri="{BB962C8B-B14F-4D97-AF65-F5344CB8AC3E}">
        <p14:creationId xmlns:p14="http://schemas.microsoft.com/office/powerpoint/2010/main" val="13057281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What is cyber security?</a:t>
            </a:r>
            <a:endParaRPr lang="en-US" sz="5400" dirty="0"/>
          </a:p>
        </p:txBody>
      </p:sp>
      <p:sp>
        <p:nvSpPr>
          <p:cNvPr id="3" name="Content Placeholder 2"/>
          <p:cNvSpPr>
            <a:spLocks noGrp="1"/>
          </p:cNvSpPr>
          <p:nvPr>
            <p:ph idx="1"/>
          </p:nvPr>
        </p:nvSpPr>
        <p:spPr/>
        <p:txBody>
          <a:bodyPr>
            <a:normAutofit lnSpcReduction="10000"/>
          </a:bodyPr>
          <a:lstStyle/>
          <a:p>
            <a:r>
              <a:rPr lang="en-US" sz="3600" dirty="0" smtClean="0"/>
              <a:t>The term cyber security is used to refer to the security offered through online services to protect your online information.</a:t>
            </a:r>
          </a:p>
          <a:p>
            <a:r>
              <a:rPr lang="en-US" sz="3600" dirty="0" smtClean="0"/>
              <a:t>With an increasing amount of people getting  connected to internet, the security threats that cause massive harm are also increasing</a:t>
            </a:r>
            <a:r>
              <a:rPr lang="en-US" dirty="0" smtClean="0"/>
              <a:t>.</a:t>
            </a:r>
            <a:endParaRPr lang="en-US" dirty="0"/>
          </a:p>
        </p:txBody>
      </p:sp>
    </p:spTree>
    <p:extLst>
      <p:ext uri="{BB962C8B-B14F-4D97-AF65-F5344CB8AC3E}">
        <p14:creationId xmlns:p14="http://schemas.microsoft.com/office/powerpoint/2010/main" val="123181144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5400" dirty="0" smtClean="0"/>
              <a:t>Punishment:</a:t>
            </a:r>
            <a:endParaRPr lang="en-US" sz="5400" dirty="0"/>
          </a:p>
        </p:txBody>
      </p:sp>
      <p:sp>
        <p:nvSpPr>
          <p:cNvPr id="3" name="Content Placeholder 2"/>
          <p:cNvSpPr>
            <a:spLocks noGrp="1"/>
          </p:cNvSpPr>
          <p:nvPr>
            <p:ph idx="1"/>
          </p:nvPr>
        </p:nvSpPr>
        <p:spPr>
          <a:xfrm>
            <a:off x="457200" y="1447800"/>
            <a:ext cx="8229600" cy="4678363"/>
          </a:xfrm>
        </p:spPr>
        <p:txBody>
          <a:bodyPr>
            <a:normAutofit/>
          </a:bodyPr>
          <a:lstStyle/>
          <a:p>
            <a:r>
              <a:rPr lang="en-US" sz="3900" dirty="0" smtClean="0"/>
              <a:t>Cheating by personation by using computer resource :- under Sec.66(d)of IT Act, 2000  </a:t>
            </a:r>
          </a:p>
          <a:p>
            <a:pPr marL="0" indent="0">
              <a:buNone/>
            </a:pPr>
            <a:r>
              <a:rPr lang="en-US" dirty="0"/>
              <a:t> </a:t>
            </a:r>
            <a:r>
              <a:rPr lang="en-US" dirty="0" smtClean="0"/>
              <a:t>            Whoever, by means of any communication device or computer resource cheats by personation, shall be punished with imprisonment of either description for a term which may extend to three years and shall also be liable to fine which may extend to one lakh rupees.        </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24017335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5400" dirty="0" smtClean="0"/>
              <a:t>Steps to cyber security:</a:t>
            </a:r>
            <a:endParaRPr lang="en-US" sz="5400" dirty="0"/>
          </a:p>
        </p:txBody>
      </p:sp>
      <p:sp>
        <p:nvSpPr>
          <p:cNvPr id="3" name="Content Placeholder 2"/>
          <p:cNvSpPr>
            <a:spLocks noGrp="1"/>
          </p:cNvSpPr>
          <p:nvPr>
            <p:ph idx="1"/>
          </p:nvPr>
        </p:nvSpPr>
        <p:spPr>
          <a:xfrm>
            <a:off x="228600" y="1600200"/>
            <a:ext cx="8458200" cy="6934200"/>
          </a:xfrm>
        </p:spPr>
        <p:txBody>
          <a:bodyPr>
            <a:noAutofit/>
          </a:bodyPr>
          <a:lstStyle/>
          <a:p>
            <a:pPr marL="514350" indent="-514350">
              <a:buFont typeface="+mj-lt"/>
              <a:buAutoNum type="arabicPeriod"/>
            </a:pPr>
            <a:r>
              <a:rPr lang="en-US" sz="3200" u="sng" dirty="0" smtClean="0"/>
              <a:t>Network security </a:t>
            </a:r>
            <a:r>
              <a:rPr lang="en-US" sz="3200" dirty="0" smtClean="0"/>
              <a:t>:- Protect your networks against external and internal attack. </a:t>
            </a:r>
            <a:r>
              <a:rPr lang="en-US" sz="3200" dirty="0"/>
              <a:t>F</a:t>
            </a:r>
            <a:r>
              <a:rPr lang="en-US" sz="3200" dirty="0" smtClean="0"/>
              <a:t>ilter out unauthorized access and malicious contents.  Monitor and test security controls.</a:t>
            </a:r>
          </a:p>
          <a:p>
            <a:pPr marL="514350" indent="-514350">
              <a:buFont typeface="+mj-lt"/>
              <a:buAutoNum type="arabicPeriod"/>
            </a:pPr>
            <a:r>
              <a:rPr lang="en-US" sz="3200" u="sng" dirty="0" smtClean="0"/>
              <a:t>Malware protection </a:t>
            </a:r>
            <a:r>
              <a:rPr lang="en-US" sz="3200" dirty="0" smtClean="0"/>
              <a:t>:- Produce relevant policy and   </a:t>
            </a:r>
            <a:r>
              <a:rPr lang="en-US" sz="3200" dirty="0"/>
              <a:t>e</a:t>
            </a:r>
            <a:r>
              <a:rPr lang="en-US" sz="3200" dirty="0" smtClean="0"/>
              <a:t>stablish anti-malware </a:t>
            </a:r>
            <a:r>
              <a:rPr lang="en-US" sz="3200" dirty="0" err="1" smtClean="0"/>
              <a:t>defences</a:t>
            </a:r>
            <a:r>
              <a:rPr lang="en-US" sz="3200" dirty="0" smtClean="0"/>
              <a:t> that are applicable and relevant to all business areas. Scan for malware across the organization</a:t>
            </a:r>
            <a:r>
              <a:rPr lang="en-US" dirty="0" smtClean="0"/>
              <a:t>.</a:t>
            </a:r>
          </a:p>
        </p:txBody>
      </p:sp>
    </p:spTree>
    <p:extLst>
      <p:ext uri="{BB962C8B-B14F-4D97-AF65-F5344CB8AC3E}">
        <p14:creationId xmlns:p14="http://schemas.microsoft.com/office/powerpoint/2010/main" val="101836242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5257800"/>
          </a:xfrm>
        </p:spPr>
        <p:txBody>
          <a:bodyPr>
            <a:normAutofit/>
          </a:bodyPr>
          <a:lstStyle/>
          <a:p>
            <a:pPr marL="0" indent="0">
              <a:buNone/>
            </a:pPr>
            <a:r>
              <a:rPr lang="en-US" dirty="0" smtClean="0"/>
              <a:t>3. </a:t>
            </a:r>
            <a:r>
              <a:rPr lang="en-US" sz="2800" u="sng" dirty="0" smtClean="0"/>
              <a:t>Monitoring </a:t>
            </a:r>
            <a:r>
              <a:rPr lang="en-US" sz="2800" dirty="0" smtClean="0"/>
              <a:t>:- Establish a monitoring strategy and produce supporting policies. Continuously monitor all ICT system and networks. </a:t>
            </a:r>
            <a:r>
              <a:rPr lang="en-US" sz="2800" dirty="0" err="1" smtClean="0"/>
              <a:t>Analyse</a:t>
            </a:r>
            <a:r>
              <a:rPr lang="en-US" sz="2800" dirty="0" smtClean="0"/>
              <a:t> logs for unusual activity that could indicate an attack.</a:t>
            </a:r>
          </a:p>
          <a:p>
            <a:pPr marL="0" indent="0">
              <a:buNone/>
            </a:pPr>
            <a:r>
              <a:rPr lang="en-US" sz="2800" dirty="0" smtClean="0"/>
              <a:t>4. </a:t>
            </a:r>
            <a:r>
              <a:rPr lang="en-US" sz="2800" u="sng" dirty="0" smtClean="0"/>
              <a:t>At individual level</a:t>
            </a:r>
            <a:r>
              <a:rPr lang="en-US" sz="2800" dirty="0" smtClean="0"/>
              <a:t>:- Set up difficult password and don’t share with anybody. Don’t give your personal information on “social networking sites”.</a:t>
            </a:r>
          </a:p>
          <a:p>
            <a:pPr marL="0" indent="0">
              <a:buNone/>
            </a:pPr>
            <a:r>
              <a:rPr lang="en-US" sz="2800" dirty="0" smtClean="0"/>
              <a:t>5. </a:t>
            </a:r>
            <a:r>
              <a:rPr lang="en-US" sz="2800" u="sng" dirty="0" smtClean="0"/>
              <a:t>At organizational level</a:t>
            </a:r>
            <a:r>
              <a:rPr lang="en-US" sz="2800" dirty="0" smtClean="0"/>
              <a:t>:-</a:t>
            </a:r>
            <a:r>
              <a:rPr lang="en-US" sz="2800" dirty="0"/>
              <a:t>U</a:t>
            </a:r>
            <a:r>
              <a:rPr lang="en-US" sz="2800" dirty="0" smtClean="0"/>
              <a:t>se comprehensive security software and secure your wireless network.</a:t>
            </a:r>
            <a:endParaRPr lang="en-US" sz="2800" dirty="0"/>
          </a:p>
        </p:txBody>
      </p:sp>
    </p:spTree>
    <p:extLst>
      <p:ext uri="{BB962C8B-B14F-4D97-AF65-F5344CB8AC3E}">
        <p14:creationId xmlns:p14="http://schemas.microsoft.com/office/powerpoint/2010/main" val="222415898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362200"/>
            <a:ext cx="4495800" cy="1219200"/>
          </a:xfrm>
        </p:spPr>
        <p:txBody>
          <a:bodyPr>
            <a:normAutofit/>
          </a:bodyPr>
          <a:lstStyle/>
          <a:p>
            <a:r>
              <a:rPr lang="en-US" sz="6000" b="1" i="1" dirty="0" smtClean="0"/>
              <a:t>Thank you </a:t>
            </a:r>
            <a:endParaRPr lang="en-US" sz="6000" b="1" i="1" dirty="0"/>
          </a:p>
        </p:txBody>
      </p:sp>
    </p:spTree>
    <p:extLst>
      <p:ext uri="{BB962C8B-B14F-4D97-AF65-F5344CB8AC3E}">
        <p14:creationId xmlns:p14="http://schemas.microsoft.com/office/powerpoint/2010/main" val="293217580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111</TotalTime>
  <Words>484</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Cyber Security: Cheating By Personation</vt:lpstr>
      <vt:lpstr>What is cyber crime?</vt:lpstr>
      <vt:lpstr>PowerPoint Presentation</vt:lpstr>
      <vt:lpstr>Definition:</vt:lpstr>
      <vt:lpstr>What is cyber security?</vt:lpstr>
      <vt:lpstr>Punishment:</vt:lpstr>
      <vt:lpstr>Steps to cyber security:</vt:lpstr>
      <vt:lpstr>PowerPoint Presentation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Security: Cheating By Personation</dc:title>
  <dc:creator>Durva</dc:creator>
  <cp:lastModifiedBy>Durva</cp:lastModifiedBy>
  <cp:revision>13</cp:revision>
  <dcterms:created xsi:type="dcterms:W3CDTF">2006-08-16T00:00:00Z</dcterms:created>
  <dcterms:modified xsi:type="dcterms:W3CDTF">2019-11-05T13:57:06Z</dcterms:modified>
</cp:coreProperties>
</file>