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BE6ADDE-0F14-4976-A216-FE3684247A5A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F67D732-65D2-49F8-880C-A09425CFA42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458200" cy="1470025"/>
          </a:xfrm>
        </p:spPr>
        <p:txBody>
          <a:bodyPr>
            <a:normAutofit/>
          </a:bodyPr>
          <a:lstStyle/>
          <a:p>
            <a:r>
              <a:rPr lang="en-IN" dirty="0" smtClean="0"/>
              <a:t>How to make back up of important files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 err="1" smtClean="0"/>
              <a:t>Prathamesh</a:t>
            </a:r>
            <a:r>
              <a:rPr lang="en-IN" dirty="0" smtClean="0"/>
              <a:t> </a:t>
            </a:r>
            <a:r>
              <a:rPr lang="en-IN" dirty="0" err="1" smtClean="0"/>
              <a:t>Gholap</a:t>
            </a:r>
            <a:endParaRPr lang="en-IN" dirty="0" smtClean="0"/>
          </a:p>
          <a:p>
            <a:r>
              <a:rPr lang="en-IN" dirty="0" err="1" smtClean="0"/>
              <a:t>Tahsildar</a:t>
            </a:r>
            <a:r>
              <a:rPr lang="en-IN" dirty="0" smtClean="0"/>
              <a:t> CPTP5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5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back up?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copy of computer data taken and stored </a:t>
            </a:r>
            <a:r>
              <a:rPr lang="en-IN" dirty="0" smtClean="0"/>
              <a:t>elsewhere</a:t>
            </a:r>
          </a:p>
          <a:p>
            <a:pPr>
              <a:lnSpc>
                <a:spcPct val="150000"/>
              </a:lnSpc>
            </a:pPr>
            <a:r>
              <a:rPr lang="en-IN" dirty="0"/>
              <a:t>it may be used to restore the original after a data loss </a:t>
            </a:r>
            <a:r>
              <a:rPr lang="en-IN" dirty="0" smtClean="0"/>
              <a:t>event</a:t>
            </a:r>
          </a:p>
          <a:p>
            <a:pPr>
              <a:lnSpc>
                <a:spcPct val="150000"/>
              </a:lnSpc>
            </a:pPr>
            <a:r>
              <a:rPr lang="en-IN" dirty="0"/>
              <a:t>simple form of </a:t>
            </a:r>
            <a:r>
              <a:rPr lang="en-IN" dirty="0" smtClean="0"/>
              <a:t>disaster </a:t>
            </a:r>
            <a:r>
              <a:rPr lang="en-IN" dirty="0"/>
              <a:t>recovery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67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is backup necessary?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Data Loss </a:t>
            </a:r>
            <a:r>
              <a:rPr lang="en-IN" dirty="0" smtClean="0"/>
              <a:t>Prevention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/>
              <a:t>Operation </a:t>
            </a:r>
            <a:r>
              <a:rPr lang="en-IN" dirty="0"/>
              <a:t>Plan </a:t>
            </a:r>
            <a:r>
              <a:rPr lang="en-IN" dirty="0" smtClean="0"/>
              <a:t>B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Tax Reporting and </a:t>
            </a:r>
            <a:r>
              <a:rPr lang="en-IN" dirty="0" smtClean="0"/>
              <a:t>Audits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Client </a:t>
            </a:r>
            <a:r>
              <a:rPr lang="en-IN" dirty="0" smtClean="0"/>
              <a:t>Relationship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Investor </a:t>
            </a:r>
            <a:r>
              <a:rPr lang="en-IN" dirty="0" smtClean="0"/>
              <a:t>Relations</a:t>
            </a:r>
          </a:p>
        </p:txBody>
      </p:sp>
    </p:spTree>
    <p:extLst>
      <p:ext uri="{BB962C8B-B14F-4D97-AF65-F5344CB8AC3E}">
        <p14:creationId xmlns:p14="http://schemas.microsoft.com/office/powerpoint/2010/main" val="4670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IN" dirty="0"/>
              <a:t>Archiving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IN" dirty="0"/>
              <a:t>Competitive Gain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IN" dirty="0"/>
              <a:t>Improved Productivity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IN" dirty="0"/>
              <a:t>No Wasted Time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IN" dirty="0"/>
              <a:t>Peace of Mind</a:t>
            </a:r>
          </a:p>
          <a:p>
            <a:pPr marL="624078" indent="-514350">
              <a:buFont typeface="+mj-lt"/>
              <a:buAutoNum type="arabicPeriod" startAt="6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357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Data backup </a:t>
            </a:r>
            <a:r>
              <a:rPr lang="en-IN" dirty="0" smtClean="0"/>
              <a:t>options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153648"/>
          </a:xfrm>
        </p:spPr>
        <p:txBody>
          <a:bodyPr anchor="ctr">
            <a:normAutofit/>
          </a:bodyPr>
          <a:lstStyle/>
          <a:p>
            <a:pPr marL="109728" indent="0">
              <a:buNone/>
            </a:pPr>
            <a:r>
              <a:rPr lang="en-IN" dirty="0" smtClean="0"/>
              <a:t>1. External </a:t>
            </a:r>
            <a:r>
              <a:rPr lang="en-IN" dirty="0"/>
              <a:t>hard </a:t>
            </a:r>
            <a:r>
              <a:rPr lang="en-IN" dirty="0" smtClean="0"/>
              <a:t>drives</a:t>
            </a:r>
          </a:p>
          <a:p>
            <a:pPr>
              <a:lnSpc>
                <a:spcPct val="110000"/>
              </a:lnSpc>
            </a:pPr>
            <a:r>
              <a:rPr lang="en-IN" dirty="0" smtClean="0"/>
              <a:t>connected </a:t>
            </a:r>
            <a:r>
              <a:rPr lang="en-IN" dirty="0"/>
              <a:t>to the computer on the outside via </a:t>
            </a:r>
            <a:r>
              <a:rPr lang="en-IN" dirty="0" smtClean="0"/>
              <a:t>cables</a:t>
            </a:r>
          </a:p>
          <a:p>
            <a:pPr>
              <a:lnSpc>
                <a:spcPct val="110000"/>
              </a:lnSpc>
            </a:pPr>
            <a:r>
              <a:rPr lang="en-IN" dirty="0"/>
              <a:t>portable, easy to use, and capable of storing large </a:t>
            </a:r>
            <a:r>
              <a:rPr lang="en-IN" dirty="0" smtClean="0"/>
              <a:t>files</a:t>
            </a:r>
          </a:p>
          <a:p>
            <a:pPr>
              <a:lnSpc>
                <a:spcPct val="110000"/>
              </a:lnSpc>
            </a:pPr>
            <a:r>
              <a:rPr lang="en-IN" dirty="0" smtClean="0"/>
              <a:t>can </a:t>
            </a:r>
            <a:r>
              <a:rPr lang="en-IN" dirty="0"/>
              <a:t>be moved from computer to computer, making it convenient to transport data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03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N" dirty="0" smtClean="0"/>
              <a:t>2. </a:t>
            </a:r>
            <a:r>
              <a:rPr lang="en-IN" dirty="0"/>
              <a:t>Cloud </a:t>
            </a:r>
            <a:r>
              <a:rPr lang="en-IN" dirty="0" smtClean="0"/>
              <a:t>backup</a:t>
            </a:r>
          </a:p>
          <a:p>
            <a:r>
              <a:rPr lang="en-IN" dirty="0"/>
              <a:t> back up </a:t>
            </a:r>
            <a:r>
              <a:rPr lang="en-IN" dirty="0" smtClean="0"/>
              <a:t>of data </a:t>
            </a:r>
            <a:r>
              <a:rPr lang="en-IN" dirty="0"/>
              <a:t>to hardware that’s in a remote </a:t>
            </a:r>
            <a:r>
              <a:rPr lang="en-IN" dirty="0" smtClean="0"/>
              <a:t>location</a:t>
            </a:r>
          </a:p>
          <a:p>
            <a:r>
              <a:rPr lang="en-IN" dirty="0"/>
              <a:t>access </a:t>
            </a:r>
            <a:r>
              <a:rPr lang="en-IN" dirty="0" smtClean="0"/>
              <a:t>anytime </a:t>
            </a:r>
            <a:r>
              <a:rPr lang="en-IN" dirty="0"/>
              <a:t>on any device via the </a:t>
            </a:r>
            <a:r>
              <a:rPr lang="en-IN" dirty="0" smtClean="0"/>
              <a:t>internet</a:t>
            </a:r>
          </a:p>
          <a:p>
            <a:r>
              <a:rPr lang="en-IN" dirty="0"/>
              <a:t>it easy to manage </a:t>
            </a:r>
            <a:r>
              <a:rPr lang="en-IN" dirty="0" smtClean="0"/>
              <a:t>the data</a:t>
            </a:r>
          </a:p>
          <a:p>
            <a:r>
              <a:rPr lang="en-IN" dirty="0"/>
              <a:t>large amount of storage </a:t>
            </a:r>
            <a:r>
              <a:rPr lang="en-IN" dirty="0" smtClean="0"/>
              <a:t>space</a:t>
            </a:r>
          </a:p>
          <a:p>
            <a:r>
              <a:rPr lang="en-IN" dirty="0" smtClean="0"/>
              <a:t>encryption of content </a:t>
            </a:r>
            <a:r>
              <a:rPr lang="en-IN" dirty="0"/>
              <a:t>for data security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75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N" dirty="0" smtClean="0"/>
              <a:t>3. </a:t>
            </a:r>
            <a:r>
              <a:rPr lang="en-IN" dirty="0"/>
              <a:t>Backup </a:t>
            </a:r>
            <a:r>
              <a:rPr lang="en-IN" dirty="0" smtClean="0"/>
              <a:t>services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An online </a:t>
            </a:r>
            <a:r>
              <a:rPr lang="en-IN" dirty="0"/>
              <a:t>service provider handles the stored </a:t>
            </a:r>
            <a:r>
              <a:rPr lang="en-IN" dirty="0" smtClean="0"/>
              <a:t>data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It offers encryption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It  protects </a:t>
            </a:r>
            <a:r>
              <a:rPr lang="en-IN" dirty="0"/>
              <a:t>the data from loss caused by technological malfunction or cybercrime</a:t>
            </a:r>
            <a:endParaRPr lang="en-IN" dirty="0" smtClean="0"/>
          </a:p>
          <a:p>
            <a:pPr marL="624078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70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to look for in a backup system?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IN" dirty="0"/>
              <a:t>Ease of set up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Storage space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Cost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How quickly your data can be backed up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The security of your data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Ability to restore and recover your data quickly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/>
              <a:t>Mobile and tablet apps to access your </a:t>
            </a:r>
            <a:r>
              <a:rPr lang="en-IN" dirty="0" smtClean="0"/>
              <a:t>data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869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dirty="0" smtClean="0"/>
              <a:t>backup should made </a:t>
            </a:r>
            <a:r>
              <a:rPr lang="en-IN" dirty="0"/>
              <a:t>on a consistent, regular basis to minimize the amount data lost between backups. </a:t>
            </a:r>
            <a:endParaRPr lang="en-IN" dirty="0" smtClean="0"/>
          </a:p>
          <a:p>
            <a:pPr>
              <a:buFont typeface="Wingdings" pitchFamily="2" charset="2"/>
              <a:buChar char="v"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multiple </a:t>
            </a:r>
            <a:r>
              <a:rPr lang="en-IN" dirty="0"/>
              <a:t>copies of data provides the insurance and flexibility to restore to a point in time not affected by data corruption or malicious attacks.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24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212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How to make back up of important files</vt:lpstr>
      <vt:lpstr>What is back up?</vt:lpstr>
      <vt:lpstr>Why is backup necessary?</vt:lpstr>
      <vt:lpstr>PowerPoint Presentation</vt:lpstr>
      <vt:lpstr>Data backup options</vt:lpstr>
      <vt:lpstr>PowerPoint Presentation</vt:lpstr>
      <vt:lpstr>PowerPoint Presentation</vt:lpstr>
      <vt:lpstr>What to look for in a backup system?</vt:lpstr>
      <vt:lpstr>Conclusion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back up of important files</dc:title>
  <dc:creator>room53</dc:creator>
  <cp:lastModifiedBy>room53</cp:lastModifiedBy>
  <cp:revision>8</cp:revision>
  <dcterms:created xsi:type="dcterms:W3CDTF">2019-11-02T07:37:14Z</dcterms:created>
  <dcterms:modified xsi:type="dcterms:W3CDTF">2019-11-02T08:13:23Z</dcterms:modified>
</cp:coreProperties>
</file>