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8" r:id="rId2"/>
    <p:sldId id="259" r:id="rId3"/>
    <p:sldId id="260" r:id="rId4"/>
    <p:sldId id="269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9332F-C909-4C51-8F7C-5467FA373E9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B8E3338-E983-4ED0-81ED-5372AB2F897A}">
      <dgm:prSet phldrT="[Text]"/>
      <dgm:spPr/>
      <dgm:t>
        <a:bodyPr/>
        <a:lstStyle/>
        <a:p>
          <a:r>
            <a:rPr lang="en-IN" dirty="0" smtClean="0"/>
            <a:t>Ways to open a net bank account-</a:t>
          </a:r>
          <a:endParaRPr lang="en-IN" dirty="0"/>
        </a:p>
      </dgm:t>
    </dgm:pt>
    <dgm:pt modelId="{2B41EAFC-F6FE-4D5E-9D8F-43E0D7965568}" type="parTrans" cxnId="{3650B6CB-B7F5-49D9-9A34-0F5A4C8BF809}">
      <dgm:prSet/>
      <dgm:spPr/>
      <dgm:t>
        <a:bodyPr/>
        <a:lstStyle/>
        <a:p>
          <a:endParaRPr lang="en-IN"/>
        </a:p>
      </dgm:t>
    </dgm:pt>
    <dgm:pt modelId="{491894F4-DA10-4789-BBE8-03D4BE6708E1}" type="sibTrans" cxnId="{3650B6CB-B7F5-49D9-9A34-0F5A4C8BF809}">
      <dgm:prSet/>
      <dgm:spPr/>
      <dgm:t>
        <a:bodyPr/>
        <a:lstStyle/>
        <a:p>
          <a:endParaRPr lang="en-IN"/>
        </a:p>
      </dgm:t>
    </dgm:pt>
    <dgm:pt modelId="{6FFB9B1F-F281-4EDB-A5D8-9B1B47010198}">
      <dgm:prSet phldrT="[Text]"/>
      <dgm:spPr/>
      <dgm:t>
        <a:bodyPr/>
        <a:lstStyle/>
        <a:p>
          <a:r>
            <a:rPr lang="en-IN" dirty="0" smtClean="0"/>
            <a:t>Offline(Visit bank)</a:t>
          </a:r>
          <a:endParaRPr lang="en-IN" dirty="0"/>
        </a:p>
      </dgm:t>
    </dgm:pt>
    <dgm:pt modelId="{1BD6630C-2277-44F2-9766-F1978C61A2E6}" type="parTrans" cxnId="{0A296130-5862-4ABE-8014-705CC53CDAA4}">
      <dgm:prSet/>
      <dgm:spPr/>
      <dgm:t>
        <a:bodyPr/>
        <a:lstStyle/>
        <a:p>
          <a:endParaRPr lang="en-IN"/>
        </a:p>
      </dgm:t>
    </dgm:pt>
    <dgm:pt modelId="{6FAB5537-8F9A-47C1-9264-621BE9B8EB55}" type="sibTrans" cxnId="{0A296130-5862-4ABE-8014-705CC53CDAA4}">
      <dgm:prSet/>
      <dgm:spPr/>
      <dgm:t>
        <a:bodyPr/>
        <a:lstStyle/>
        <a:p>
          <a:endParaRPr lang="en-IN"/>
        </a:p>
      </dgm:t>
    </dgm:pt>
    <dgm:pt modelId="{D04ADA38-C752-4A44-A0CD-A6B6E88353C6}">
      <dgm:prSet phldrT="[Text]"/>
      <dgm:spPr/>
      <dgm:t>
        <a:bodyPr/>
        <a:lstStyle/>
        <a:p>
          <a:r>
            <a:rPr lang="en-IN" dirty="0" smtClean="0"/>
            <a:t>Online(Use of internet)</a:t>
          </a:r>
          <a:endParaRPr lang="en-IN" dirty="0"/>
        </a:p>
      </dgm:t>
    </dgm:pt>
    <dgm:pt modelId="{17EBE40E-AFCE-499D-A459-801338594E7C}" type="parTrans" cxnId="{790E1B54-EA93-44A0-8D48-4BA8F6DF31F8}">
      <dgm:prSet/>
      <dgm:spPr/>
      <dgm:t>
        <a:bodyPr/>
        <a:lstStyle/>
        <a:p>
          <a:endParaRPr lang="en-IN"/>
        </a:p>
      </dgm:t>
    </dgm:pt>
    <dgm:pt modelId="{C2FB7FD5-FD1F-4954-BA20-F6FB97514A41}" type="sibTrans" cxnId="{790E1B54-EA93-44A0-8D48-4BA8F6DF31F8}">
      <dgm:prSet/>
      <dgm:spPr/>
      <dgm:t>
        <a:bodyPr/>
        <a:lstStyle/>
        <a:p>
          <a:endParaRPr lang="en-IN"/>
        </a:p>
      </dgm:t>
    </dgm:pt>
    <dgm:pt modelId="{6717B9A7-1B58-4D89-AC3E-277957A7B216}" type="pres">
      <dgm:prSet presAssocID="{4939332F-C909-4C51-8F7C-5467FA373E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E3A50906-A344-444F-B2E6-FF6608A27181}" type="pres">
      <dgm:prSet presAssocID="{9B8E3338-E983-4ED0-81ED-5372AB2F897A}" presName="hierRoot1" presStyleCnt="0"/>
      <dgm:spPr/>
    </dgm:pt>
    <dgm:pt modelId="{4E01C66E-2414-4619-BDB8-5B62E8DCF1AD}" type="pres">
      <dgm:prSet presAssocID="{9B8E3338-E983-4ED0-81ED-5372AB2F897A}" presName="composite" presStyleCnt="0"/>
      <dgm:spPr/>
    </dgm:pt>
    <dgm:pt modelId="{23701E54-D09E-44C0-ADD4-F464CD1B0165}" type="pres">
      <dgm:prSet presAssocID="{9B8E3338-E983-4ED0-81ED-5372AB2F897A}" presName="background" presStyleLbl="node0" presStyleIdx="0" presStyleCnt="1"/>
      <dgm:spPr/>
    </dgm:pt>
    <dgm:pt modelId="{1E2A84D5-08CD-4355-AC8D-FB1AC445F09A}" type="pres">
      <dgm:prSet presAssocID="{9B8E3338-E983-4ED0-81ED-5372AB2F897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894AF4A-982C-408E-AA4A-825D61CF8697}" type="pres">
      <dgm:prSet presAssocID="{9B8E3338-E983-4ED0-81ED-5372AB2F897A}" presName="hierChild2" presStyleCnt="0"/>
      <dgm:spPr/>
    </dgm:pt>
    <dgm:pt modelId="{21A27B0B-C637-4590-893A-A2CE14EC5BFC}" type="pres">
      <dgm:prSet presAssocID="{1BD6630C-2277-44F2-9766-F1978C61A2E6}" presName="Name10" presStyleLbl="parChTrans1D2" presStyleIdx="0" presStyleCnt="2"/>
      <dgm:spPr/>
      <dgm:t>
        <a:bodyPr/>
        <a:lstStyle/>
        <a:p>
          <a:endParaRPr lang="en-IN"/>
        </a:p>
      </dgm:t>
    </dgm:pt>
    <dgm:pt modelId="{E0295D69-4D10-4A77-B2A0-FF7A21990B19}" type="pres">
      <dgm:prSet presAssocID="{6FFB9B1F-F281-4EDB-A5D8-9B1B47010198}" presName="hierRoot2" presStyleCnt="0"/>
      <dgm:spPr/>
    </dgm:pt>
    <dgm:pt modelId="{7B4A636E-21E2-4578-AB45-3F4F0C0D5B61}" type="pres">
      <dgm:prSet presAssocID="{6FFB9B1F-F281-4EDB-A5D8-9B1B47010198}" presName="composite2" presStyleCnt="0"/>
      <dgm:spPr/>
    </dgm:pt>
    <dgm:pt modelId="{E883E4B5-745D-495A-ABE8-EE25B576E942}" type="pres">
      <dgm:prSet presAssocID="{6FFB9B1F-F281-4EDB-A5D8-9B1B47010198}" presName="background2" presStyleLbl="node2" presStyleIdx="0" presStyleCnt="2"/>
      <dgm:spPr/>
    </dgm:pt>
    <dgm:pt modelId="{6AEFFE64-D254-4E74-A460-431142C4FBCC}" type="pres">
      <dgm:prSet presAssocID="{6FFB9B1F-F281-4EDB-A5D8-9B1B4701019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CA1C8A9-1EE4-4694-B65C-A866523251B4}" type="pres">
      <dgm:prSet presAssocID="{6FFB9B1F-F281-4EDB-A5D8-9B1B47010198}" presName="hierChild3" presStyleCnt="0"/>
      <dgm:spPr/>
    </dgm:pt>
    <dgm:pt modelId="{9A4797D1-7D2A-4697-9695-E4E64FEA0A1E}" type="pres">
      <dgm:prSet presAssocID="{17EBE40E-AFCE-499D-A459-801338594E7C}" presName="Name10" presStyleLbl="parChTrans1D2" presStyleIdx="1" presStyleCnt="2"/>
      <dgm:spPr/>
      <dgm:t>
        <a:bodyPr/>
        <a:lstStyle/>
        <a:p>
          <a:endParaRPr lang="en-IN"/>
        </a:p>
      </dgm:t>
    </dgm:pt>
    <dgm:pt modelId="{E154FE3C-1C93-4126-B266-C508C74E0DB7}" type="pres">
      <dgm:prSet presAssocID="{D04ADA38-C752-4A44-A0CD-A6B6E88353C6}" presName="hierRoot2" presStyleCnt="0"/>
      <dgm:spPr/>
    </dgm:pt>
    <dgm:pt modelId="{D7E8688A-11A8-42AD-B93F-77867428491D}" type="pres">
      <dgm:prSet presAssocID="{D04ADA38-C752-4A44-A0CD-A6B6E88353C6}" presName="composite2" presStyleCnt="0"/>
      <dgm:spPr/>
    </dgm:pt>
    <dgm:pt modelId="{B564C7E9-36C8-454C-BBCE-2FBC0B731769}" type="pres">
      <dgm:prSet presAssocID="{D04ADA38-C752-4A44-A0CD-A6B6E88353C6}" presName="background2" presStyleLbl="node2" presStyleIdx="1" presStyleCnt="2"/>
      <dgm:spPr/>
    </dgm:pt>
    <dgm:pt modelId="{7A684BE9-75E8-4944-9FDD-D709F0FDB1ED}" type="pres">
      <dgm:prSet presAssocID="{D04ADA38-C752-4A44-A0CD-A6B6E88353C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F761E63-2464-4E5F-AB89-6C50A893BC23}" type="pres">
      <dgm:prSet presAssocID="{D04ADA38-C752-4A44-A0CD-A6B6E88353C6}" presName="hierChild3" presStyleCnt="0"/>
      <dgm:spPr/>
    </dgm:pt>
  </dgm:ptLst>
  <dgm:cxnLst>
    <dgm:cxn modelId="{790E1B54-EA93-44A0-8D48-4BA8F6DF31F8}" srcId="{9B8E3338-E983-4ED0-81ED-5372AB2F897A}" destId="{D04ADA38-C752-4A44-A0CD-A6B6E88353C6}" srcOrd="1" destOrd="0" parTransId="{17EBE40E-AFCE-499D-A459-801338594E7C}" sibTransId="{C2FB7FD5-FD1F-4954-BA20-F6FB97514A41}"/>
    <dgm:cxn modelId="{962BC403-37C7-426B-84C6-1F9F9AD7609C}" type="presOf" srcId="{9B8E3338-E983-4ED0-81ED-5372AB2F897A}" destId="{1E2A84D5-08CD-4355-AC8D-FB1AC445F09A}" srcOrd="0" destOrd="0" presId="urn:microsoft.com/office/officeart/2005/8/layout/hierarchy1"/>
    <dgm:cxn modelId="{A77C2226-66EB-44DD-8C9C-8C7E79147CB3}" type="presOf" srcId="{D04ADA38-C752-4A44-A0CD-A6B6E88353C6}" destId="{7A684BE9-75E8-4944-9FDD-D709F0FDB1ED}" srcOrd="0" destOrd="0" presId="urn:microsoft.com/office/officeart/2005/8/layout/hierarchy1"/>
    <dgm:cxn modelId="{3650B6CB-B7F5-49D9-9A34-0F5A4C8BF809}" srcId="{4939332F-C909-4C51-8F7C-5467FA373E9F}" destId="{9B8E3338-E983-4ED0-81ED-5372AB2F897A}" srcOrd="0" destOrd="0" parTransId="{2B41EAFC-F6FE-4D5E-9D8F-43E0D7965568}" sibTransId="{491894F4-DA10-4789-BBE8-03D4BE6708E1}"/>
    <dgm:cxn modelId="{0D8FBD9A-6E41-4854-871E-4A1D21CD64D9}" type="presOf" srcId="{1BD6630C-2277-44F2-9766-F1978C61A2E6}" destId="{21A27B0B-C637-4590-893A-A2CE14EC5BFC}" srcOrd="0" destOrd="0" presId="urn:microsoft.com/office/officeart/2005/8/layout/hierarchy1"/>
    <dgm:cxn modelId="{0A296130-5862-4ABE-8014-705CC53CDAA4}" srcId="{9B8E3338-E983-4ED0-81ED-5372AB2F897A}" destId="{6FFB9B1F-F281-4EDB-A5D8-9B1B47010198}" srcOrd="0" destOrd="0" parTransId="{1BD6630C-2277-44F2-9766-F1978C61A2E6}" sibTransId="{6FAB5537-8F9A-47C1-9264-621BE9B8EB55}"/>
    <dgm:cxn modelId="{BBA688D9-1C86-4BD3-A95D-A5F9A024FF94}" type="presOf" srcId="{4939332F-C909-4C51-8F7C-5467FA373E9F}" destId="{6717B9A7-1B58-4D89-AC3E-277957A7B216}" srcOrd="0" destOrd="0" presId="urn:microsoft.com/office/officeart/2005/8/layout/hierarchy1"/>
    <dgm:cxn modelId="{15C5668F-E325-4842-B6E0-5DB8BD43D9B5}" type="presOf" srcId="{6FFB9B1F-F281-4EDB-A5D8-9B1B47010198}" destId="{6AEFFE64-D254-4E74-A460-431142C4FBCC}" srcOrd="0" destOrd="0" presId="urn:microsoft.com/office/officeart/2005/8/layout/hierarchy1"/>
    <dgm:cxn modelId="{38857FED-87CD-4208-8AE5-A65D7B407714}" type="presOf" srcId="{17EBE40E-AFCE-499D-A459-801338594E7C}" destId="{9A4797D1-7D2A-4697-9695-E4E64FEA0A1E}" srcOrd="0" destOrd="0" presId="urn:microsoft.com/office/officeart/2005/8/layout/hierarchy1"/>
    <dgm:cxn modelId="{59E087AD-0D84-4539-A5CC-4F3A0A14983C}" type="presParOf" srcId="{6717B9A7-1B58-4D89-AC3E-277957A7B216}" destId="{E3A50906-A344-444F-B2E6-FF6608A27181}" srcOrd="0" destOrd="0" presId="urn:microsoft.com/office/officeart/2005/8/layout/hierarchy1"/>
    <dgm:cxn modelId="{688DE5AF-497B-44EF-A979-BD5495948074}" type="presParOf" srcId="{E3A50906-A344-444F-B2E6-FF6608A27181}" destId="{4E01C66E-2414-4619-BDB8-5B62E8DCF1AD}" srcOrd="0" destOrd="0" presId="urn:microsoft.com/office/officeart/2005/8/layout/hierarchy1"/>
    <dgm:cxn modelId="{756D59B3-FF96-4E0F-9674-9D7713D15512}" type="presParOf" srcId="{4E01C66E-2414-4619-BDB8-5B62E8DCF1AD}" destId="{23701E54-D09E-44C0-ADD4-F464CD1B0165}" srcOrd="0" destOrd="0" presId="urn:microsoft.com/office/officeart/2005/8/layout/hierarchy1"/>
    <dgm:cxn modelId="{03C90D34-5DF6-47E0-A912-B7F16E593B2D}" type="presParOf" srcId="{4E01C66E-2414-4619-BDB8-5B62E8DCF1AD}" destId="{1E2A84D5-08CD-4355-AC8D-FB1AC445F09A}" srcOrd="1" destOrd="0" presId="urn:microsoft.com/office/officeart/2005/8/layout/hierarchy1"/>
    <dgm:cxn modelId="{5AF6DABB-54CD-41B4-8423-7F985097170A}" type="presParOf" srcId="{E3A50906-A344-444F-B2E6-FF6608A27181}" destId="{5894AF4A-982C-408E-AA4A-825D61CF8697}" srcOrd="1" destOrd="0" presId="urn:microsoft.com/office/officeart/2005/8/layout/hierarchy1"/>
    <dgm:cxn modelId="{0CFE3AA1-02C1-42E0-8A86-CF5D240F58EE}" type="presParOf" srcId="{5894AF4A-982C-408E-AA4A-825D61CF8697}" destId="{21A27B0B-C637-4590-893A-A2CE14EC5BFC}" srcOrd="0" destOrd="0" presId="urn:microsoft.com/office/officeart/2005/8/layout/hierarchy1"/>
    <dgm:cxn modelId="{03B7BFC4-73D1-4AA5-AD68-F44E1D901ACB}" type="presParOf" srcId="{5894AF4A-982C-408E-AA4A-825D61CF8697}" destId="{E0295D69-4D10-4A77-B2A0-FF7A21990B19}" srcOrd="1" destOrd="0" presId="urn:microsoft.com/office/officeart/2005/8/layout/hierarchy1"/>
    <dgm:cxn modelId="{D2E2EEBF-AF74-45EC-B60C-830F85839EF6}" type="presParOf" srcId="{E0295D69-4D10-4A77-B2A0-FF7A21990B19}" destId="{7B4A636E-21E2-4578-AB45-3F4F0C0D5B61}" srcOrd="0" destOrd="0" presId="urn:microsoft.com/office/officeart/2005/8/layout/hierarchy1"/>
    <dgm:cxn modelId="{AD5DBB56-5BD6-4C83-9E7B-B12F00396215}" type="presParOf" srcId="{7B4A636E-21E2-4578-AB45-3F4F0C0D5B61}" destId="{E883E4B5-745D-495A-ABE8-EE25B576E942}" srcOrd="0" destOrd="0" presId="urn:microsoft.com/office/officeart/2005/8/layout/hierarchy1"/>
    <dgm:cxn modelId="{C841461B-311C-4125-BFA6-DDC9666A1E3B}" type="presParOf" srcId="{7B4A636E-21E2-4578-AB45-3F4F0C0D5B61}" destId="{6AEFFE64-D254-4E74-A460-431142C4FBCC}" srcOrd="1" destOrd="0" presId="urn:microsoft.com/office/officeart/2005/8/layout/hierarchy1"/>
    <dgm:cxn modelId="{8E50C360-FBBE-49A9-9667-77A4F6FD830E}" type="presParOf" srcId="{E0295D69-4D10-4A77-B2A0-FF7A21990B19}" destId="{FCA1C8A9-1EE4-4694-B65C-A866523251B4}" srcOrd="1" destOrd="0" presId="urn:microsoft.com/office/officeart/2005/8/layout/hierarchy1"/>
    <dgm:cxn modelId="{7E7E5F75-9942-4BC2-9885-897AB7EE7BC2}" type="presParOf" srcId="{5894AF4A-982C-408E-AA4A-825D61CF8697}" destId="{9A4797D1-7D2A-4697-9695-E4E64FEA0A1E}" srcOrd="2" destOrd="0" presId="urn:microsoft.com/office/officeart/2005/8/layout/hierarchy1"/>
    <dgm:cxn modelId="{A40BA2E8-332A-4DA0-9022-AD8822865AF3}" type="presParOf" srcId="{5894AF4A-982C-408E-AA4A-825D61CF8697}" destId="{E154FE3C-1C93-4126-B266-C508C74E0DB7}" srcOrd="3" destOrd="0" presId="urn:microsoft.com/office/officeart/2005/8/layout/hierarchy1"/>
    <dgm:cxn modelId="{8C263D6E-FAF4-4CBC-9F43-ECD0C9909D81}" type="presParOf" srcId="{E154FE3C-1C93-4126-B266-C508C74E0DB7}" destId="{D7E8688A-11A8-42AD-B93F-77867428491D}" srcOrd="0" destOrd="0" presId="urn:microsoft.com/office/officeart/2005/8/layout/hierarchy1"/>
    <dgm:cxn modelId="{4FFB39D5-772F-4DD3-B42E-D432E3076274}" type="presParOf" srcId="{D7E8688A-11A8-42AD-B93F-77867428491D}" destId="{B564C7E9-36C8-454C-BBCE-2FBC0B731769}" srcOrd="0" destOrd="0" presId="urn:microsoft.com/office/officeart/2005/8/layout/hierarchy1"/>
    <dgm:cxn modelId="{C07C5A17-DA1C-4ACE-A8EC-E8B5A4127F1D}" type="presParOf" srcId="{D7E8688A-11A8-42AD-B93F-77867428491D}" destId="{7A684BE9-75E8-4944-9FDD-D709F0FDB1ED}" srcOrd="1" destOrd="0" presId="urn:microsoft.com/office/officeart/2005/8/layout/hierarchy1"/>
    <dgm:cxn modelId="{8B5A97A9-992A-452E-A51D-44B65200CAC9}" type="presParOf" srcId="{E154FE3C-1C93-4126-B266-C508C74E0DB7}" destId="{7F761E63-2464-4E5F-AB89-6C50A893BC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797D1-7D2A-4697-9695-E4E64FEA0A1E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27B0B-C637-4590-893A-A2CE14EC5BFC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01E54-D09E-44C0-ADD4-F464CD1B0165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A84D5-08CD-4355-AC8D-FB1AC445F09A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Ways to open a net bank account-</a:t>
          </a:r>
          <a:endParaRPr lang="en-IN" sz="2600" kern="1200" dirty="0"/>
        </a:p>
      </dsp:txBody>
      <dsp:txXfrm>
        <a:off x="2958198" y="337221"/>
        <a:ext cx="2614981" cy="1623637"/>
      </dsp:txXfrm>
    </dsp:sp>
    <dsp:sp modelId="{E883E4B5-745D-495A-ABE8-EE25B576E942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FFE64-D254-4E74-A460-431142C4FBCC}">
      <dsp:nvSpPr>
        <dsp:cNvPr id="0" name=""/>
        <dsp:cNvSpPr/>
      </dsp:nvSpPr>
      <dsp:spPr>
        <a:xfrm>
          <a:off x="1247901" y="2801278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Offline(Visit bank)</a:t>
          </a:r>
          <a:endParaRPr lang="en-IN" sz="2600" kern="1200" dirty="0"/>
        </a:p>
      </dsp:txBody>
      <dsp:txXfrm>
        <a:off x="1298415" y="2851792"/>
        <a:ext cx="2614981" cy="1623637"/>
      </dsp:txXfrm>
    </dsp:sp>
    <dsp:sp modelId="{B564C7E9-36C8-454C-BBCE-2FBC0B731769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84BE9-75E8-4944-9FDD-D709F0FDB1ED}">
      <dsp:nvSpPr>
        <dsp:cNvPr id="0" name=""/>
        <dsp:cNvSpPr/>
      </dsp:nvSpPr>
      <dsp:spPr>
        <a:xfrm>
          <a:off x="4567468" y="2801278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Online(Use of internet)</a:t>
          </a:r>
          <a:endParaRPr lang="en-IN" sz="2600" kern="1200" dirty="0"/>
        </a:p>
      </dsp:txBody>
      <dsp:txXfrm>
        <a:off x="4617982" y="2851792"/>
        <a:ext cx="2614981" cy="162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65520-69F0-47C7-B052-CA7C122120D0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6CDB5-95D7-4204-B01E-66B54EBE90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067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CDB5-95D7-4204-B01E-66B54EBE9087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922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BBC0BC-DAA0-44A5-ACAC-4D919803D7E9}" type="datetime1">
              <a:rPr lang="en-IN" smtClean="0"/>
              <a:t>04-11-2019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IN" smtClean="0"/>
              <a:t>shital ghawate</a:t>
            </a:r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C55FAF-F8AB-4E4F-9D23-BA287B1AC52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35853-AEEC-487D-96F6-3487168D5439}" type="datetime1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shital ghawate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55FAF-F8AB-4E4F-9D23-BA287B1AC52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37E53-C003-4F62-A9F4-CDF467E6812B}" type="datetime1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shital ghawate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55FAF-F8AB-4E4F-9D23-BA287B1AC52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B9B17-B4AC-4D4B-BAC0-B938F5B86D9E}" type="datetime1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shital ghawate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55FAF-F8AB-4E4F-9D23-BA287B1AC523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30ECCA-7D42-4E34-9274-278A471F734D}" type="datetime1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shital ghawate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55FAF-F8AB-4E4F-9D23-BA287B1AC523}" type="slidenum">
              <a:rPr lang="en-IN" smtClean="0"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A8EF87-F4D3-4FF6-814B-EDB16DF95BB3}" type="datetime1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shital ghawate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55FAF-F8AB-4E4F-9D23-BA287B1AC523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DC5D06-4943-4FCF-95A1-529C87A4224B}" type="datetime1">
              <a:rPr lang="en-IN" smtClean="0"/>
              <a:t>04-11-2019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shital ghawate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55FAF-F8AB-4E4F-9D23-BA287B1AC523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D085FA-0AA7-42D1-B58F-85DDE87F7074}" type="datetime1">
              <a:rPr lang="en-IN" smtClean="0"/>
              <a:t>04-11-2019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shital ghawate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55FAF-F8AB-4E4F-9D23-BA287B1AC523}" type="slidenum">
              <a:rPr lang="en-IN" smtClean="0"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74361-D048-4CEA-8C3E-9D62344773B3}" type="datetime1">
              <a:rPr lang="en-IN" smtClean="0"/>
              <a:t>04-11-2019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shital ghawate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55FAF-F8AB-4E4F-9D23-BA287B1AC52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8B123C-EE65-4AAD-881A-7A506B107160}" type="datetime1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shital ghawate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55FAF-F8AB-4E4F-9D23-BA287B1AC523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795EAB-0DE4-408D-BB8B-04D8C234A898}" type="datetime1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IN" smtClean="0"/>
              <a:t>shital ghawate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C55FAF-F8AB-4E4F-9D23-BA287B1AC523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76FB49-6C8C-4141-BE5A-B9DF67C4373C}" type="datetime1">
              <a:rPr lang="en-IN" smtClean="0"/>
              <a:t>04-11-2019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IN" smtClean="0"/>
              <a:t>shital ghawate</a:t>
            </a: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C55FAF-F8AB-4E4F-9D23-BA287B1AC52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nlinesbi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829761"/>
          </a:xfrm>
        </p:spPr>
        <p:txBody>
          <a:bodyPr/>
          <a:lstStyle/>
          <a:p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Open a net banking account </a:t>
            </a:r>
            <a:endParaRPr lang="en-IN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996952"/>
            <a:ext cx="7772400" cy="1199704"/>
          </a:xfrm>
        </p:spPr>
        <p:txBody>
          <a:bodyPr>
            <a:noAutofit/>
          </a:bodyPr>
          <a:lstStyle/>
          <a:p>
            <a:r>
              <a:rPr lang="en-IN" sz="2000" b="1" dirty="0" smtClean="0">
                <a:solidFill>
                  <a:schemeClr val="accent2">
                    <a:lumMod val="75000"/>
                  </a:schemeClr>
                </a:solidFill>
              </a:rPr>
              <a:t>By</a:t>
            </a:r>
          </a:p>
          <a:p>
            <a:r>
              <a:rPr lang="en-IN" sz="2000" b="1" dirty="0" err="1" smtClean="0">
                <a:solidFill>
                  <a:schemeClr val="accent2">
                    <a:lumMod val="75000"/>
                  </a:schemeClr>
                </a:solidFill>
              </a:rPr>
              <a:t>Shital</a:t>
            </a:r>
            <a:r>
              <a:rPr lang="en-IN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 smtClean="0">
                <a:solidFill>
                  <a:schemeClr val="accent2">
                    <a:lumMod val="75000"/>
                  </a:schemeClr>
                </a:solidFill>
              </a:rPr>
              <a:t>Ghawate</a:t>
            </a:r>
            <a:endParaRPr lang="en-IN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IN" sz="2000" b="1" dirty="0" smtClean="0">
                <a:solidFill>
                  <a:schemeClr val="accent2">
                    <a:lumMod val="75000"/>
                  </a:schemeClr>
                </a:solidFill>
              </a:rPr>
              <a:t>Roll no-A7</a:t>
            </a:r>
          </a:p>
          <a:p>
            <a:r>
              <a:rPr lang="en-IN" sz="2000" b="1" dirty="0" smtClean="0">
                <a:solidFill>
                  <a:schemeClr val="accent2">
                    <a:lumMod val="75000"/>
                  </a:schemeClr>
                </a:solidFill>
              </a:rPr>
              <a:t>Prob. ACST</a:t>
            </a:r>
          </a:p>
          <a:p>
            <a:r>
              <a:rPr lang="en-IN" sz="2000" b="1" dirty="0" smtClean="0">
                <a:solidFill>
                  <a:schemeClr val="accent2">
                    <a:lumMod val="75000"/>
                  </a:schemeClr>
                </a:solidFill>
              </a:rPr>
              <a:t>CPTP6,Yashada</a:t>
            </a:r>
            <a:endParaRPr lang="en-IN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BF1-850E-472F-8AAC-4C49BD81BAFA}" type="datetime1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shital ghawate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6458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</a:t>
            </a:r>
            <a:r>
              <a:rPr lang="en-IN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6- </a:t>
            </a:r>
            <a:r>
              <a:rPr lang="en-IN" sz="3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 </a:t>
            </a:r>
            <a:r>
              <a:rPr lang="en-IN" sz="3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endParaRPr lang="en-IN" sz="3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JUBLI34\Desktop\SBI-NEFT-Other-account-transfer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272808" cy="431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D383-39D8-40AE-B9C6-B2637430FD5D}" type="datetime1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shital ghawate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2418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Profile-</a:t>
            </a:r>
            <a:endParaRPr lang="en-IN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Users\JUBLI34\Desktop\SBI-NEFT-Other-account-transfer-2-1024x42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9289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B259-9210-4D74-8C77-6F98441345C0}" type="datetime1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shital ghawate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418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691680" y="2967335"/>
            <a:ext cx="57606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en-IN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0047-0650-45FF-9439-D311E9B5FECB}" type="datetime1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shital ghawate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467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/>
          <a:lstStyle/>
          <a:p>
            <a:r>
              <a:rPr lang="en-IN" dirty="0" smtClean="0"/>
              <a:t>Balance enquiry</a:t>
            </a:r>
          </a:p>
          <a:p>
            <a:r>
              <a:rPr lang="en-IN" dirty="0" smtClean="0"/>
              <a:t>Transfer of funds</a:t>
            </a:r>
          </a:p>
          <a:p>
            <a:r>
              <a:rPr lang="en-IN" dirty="0" smtClean="0"/>
              <a:t>Online payment of bills</a:t>
            </a:r>
          </a:p>
          <a:p>
            <a:r>
              <a:rPr lang="en-IN" dirty="0" smtClean="0"/>
              <a:t>Transaction details of account</a:t>
            </a:r>
          </a:p>
          <a:p>
            <a:r>
              <a:rPr lang="en-IN" dirty="0" smtClean="0"/>
              <a:t>Online shopping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Need of net bank account</a:t>
            </a:r>
            <a:endParaRPr lang="en-IN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 smtClean="0"/>
              <a:t>                </a:t>
            </a:r>
            <a:fld id="{935A15B8-EADA-4D36-A88E-DD9C74B42CA0}" type="datetime1">
              <a:rPr lang="en-IN" smtClean="0"/>
              <a:t>04-11-2019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err="1" smtClean="0"/>
              <a:t>shital</a:t>
            </a:r>
            <a:r>
              <a:rPr lang="en-IN" dirty="0" smtClean="0"/>
              <a:t> </a:t>
            </a:r>
            <a:r>
              <a:rPr lang="en-IN" dirty="0" err="1" smtClean="0"/>
              <a:t>ghawate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4957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r>
              <a:rPr lang="en-IN" sz="2400" dirty="0"/>
              <a:t>Keep your ATM card with </a:t>
            </a:r>
            <a:r>
              <a:rPr lang="en-IN" sz="2400" dirty="0" smtClean="0"/>
              <a:t>you.</a:t>
            </a:r>
            <a:r>
              <a:rPr lang="en-IN" sz="2400" dirty="0"/>
              <a:t> </a:t>
            </a:r>
            <a:endParaRPr lang="en-IN" sz="2400" dirty="0" smtClean="0"/>
          </a:p>
          <a:p>
            <a:r>
              <a:rPr lang="en-IN" sz="2400" dirty="0"/>
              <a:t>Enter the same mobile number in the registration form that you have previously mentioned in the account opening form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Keep your passbook and cheque-book with you. You will get most information like account number, CIF number and branch details from Passbook.</a:t>
            </a:r>
            <a:endParaRPr lang="en-IN" sz="2400" dirty="0" smtClean="0"/>
          </a:p>
          <a:p>
            <a:r>
              <a:rPr lang="en-IN" sz="2400" dirty="0"/>
              <a:t>Never reply to anyone about bank details or net banking user id, password or OTP over phone or email.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Dos and </a:t>
            </a:r>
            <a:r>
              <a:rPr lang="en-IN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don'ts while activating a net bank account-</a:t>
            </a:r>
            <a:endParaRPr lang="en-IN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3D29-B880-4C1B-AB7D-6193636A3CE0}" type="datetime1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shital ghawate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1967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863502"/>
              </p:ext>
            </p:extLst>
          </p:nvPr>
        </p:nvGraphicFramePr>
        <p:xfrm>
          <a:off x="467544" y="90872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B77-B328-4847-82B3-780EDE74C1A5}" type="datetime1">
              <a:rPr lang="en-IN" smtClean="0"/>
              <a:t>04-11-2019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shital ghawate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1678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Step 1</a:t>
            </a:r>
            <a:r>
              <a:rPr lang="en-IN" sz="3600" b="0" dirty="0" smtClean="0">
                <a:effectLst/>
              </a:rPr>
              <a:t>-Go </a:t>
            </a:r>
            <a:r>
              <a:rPr lang="en-IN" sz="3600" b="0" dirty="0">
                <a:effectLst/>
              </a:rPr>
              <a:t>to the homepage of SBI </a:t>
            </a:r>
            <a:r>
              <a:rPr lang="en-IN" sz="3600" b="0" dirty="0" err="1">
                <a:effectLst/>
              </a:rPr>
              <a:t>netbanking</a:t>
            </a:r>
            <a:r>
              <a:rPr lang="en-IN" sz="3600" b="0" dirty="0">
                <a:effectLst/>
              </a:rPr>
              <a:t>, </a:t>
            </a:r>
            <a:r>
              <a:rPr lang="en-IN" sz="3600" b="0" dirty="0">
                <a:effectLst/>
                <a:hlinkClick r:id="rId2"/>
              </a:rPr>
              <a:t>onlinesbi.com</a:t>
            </a:r>
            <a:endParaRPr lang="en-IN" sz="3600" dirty="0"/>
          </a:p>
        </p:txBody>
      </p:sp>
      <p:pic>
        <p:nvPicPr>
          <p:cNvPr id="1026" name="Picture 2" descr="C:\Users\JUBLI34\Desktop\How-to-Activate-Net-Banking-in-SBI-a-1024x366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3632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043608" y="3140968"/>
            <a:ext cx="576064" cy="1584176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464C-6BDA-48C5-B82D-593134C5D4CA}" type="datetime1">
              <a:rPr lang="en-IN" smtClean="0"/>
              <a:t>04-11-2019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shital ghawate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595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Step 2</a:t>
            </a:r>
            <a:r>
              <a:rPr lang="en-IN" sz="3600" b="0" dirty="0" smtClean="0">
                <a:effectLst/>
              </a:rPr>
              <a:t>-Enter Account details</a:t>
            </a:r>
            <a:endParaRPr lang="en-IN" sz="3600" dirty="0"/>
          </a:p>
        </p:txBody>
      </p:sp>
      <p:pic>
        <p:nvPicPr>
          <p:cNvPr id="2050" name="Picture 2" descr="C:\Users\JUBLI34\Desktop\How-to-Activate-Net-Banking-in-SBI-b-1024x5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969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AEA2-482A-424C-AD44-525C037D8E1E}" type="datetime1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shital ghawate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5600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3</a:t>
            </a:r>
            <a:r>
              <a:rPr lang="en-IN" sz="3600" b="0" dirty="0" smtClean="0"/>
              <a:t>-Enter OTP(one time password) received on your registered mobile number.</a:t>
            </a:r>
            <a:endParaRPr lang="en-IN" sz="3600" b="0" dirty="0"/>
          </a:p>
        </p:txBody>
      </p:sp>
      <p:pic>
        <p:nvPicPr>
          <p:cNvPr id="3074" name="Picture 2" descr="C:\Users\JUBLI34\Desktop\How-to-Activate-Net-Banking-in-SBI-c-600x353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34481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DE24-759C-4264-9490-F6F43CC32542}" type="datetime1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shital ghawate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690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endParaRPr lang="en-IN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22114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4</a:t>
            </a:r>
            <a:r>
              <a:rPr lang="en-IN" sz="3600" b="0" dirty="0" smtClean="0"/>
              <a:t>-Enter ATM card details</a:t>
            </a:r>
            <a:endParaRPr lang="en-IN" sz="3600" b="0" dirty="0"/>
          </a:p>
        </p:txBody>
      </p:sp>
      <p:pic>
        <p:nvPicPr>
          <p:cNvPr id="4098" name="Picture 2" descr="C:\Users\JUBLI34\Desktop\How-to-Activate-Net-Banking-in-SBI-e-1024x5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" y="1052736"/>
            <a:ext cx="874846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FD2D-B78D-4898-AD73-8ADDF1DA0C40}" type="datetime1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shital ghawate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4809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Step5</a:t>
            </a:r>
            <a:r>
              <a:rPr lang="en-IN" sz="2800" b="0" dirty="0" smtClean="0"/>
              <a:t>-Enter password (</a:t>
            </a:r>
            <a:r>
              <a:rPr lang="en-IN" sz="2400" b="0" dirty="0" smtClean="0">
                <a:effectLst/>
              </a:rPr>
              <a:t>The </a:t>
            </a:r>
            <a:r>
              <a:rPr lang="en-IN" sz="2400" b="0" dirty="0">
                <a:effectLst/>
              </a:rPr>
              <a:t>password should be eight characters long, a combination of upper and lower case letters, at least one number and one special </a:t>
            </a:r>
            <a:r>
              <a:rPr lang="en-IN" sz="2400" b="0" dirty="0" smtClean="0">
                <a:effectLst/>
              </a:rPr>
              <a:t>character</a:t>
            </a:r>
            <a:r>
              <a:rPr lang="en-IN" sz="2800" b="0" dirty="0" smtClean="0">
                <a:effectLst/>
              </a:rPr>
              <a:t>)</a:t>
            </a:r>
            <a:endParaRPr lang="en-IN" sz="2800" b="0" dirty="0"/>
          </a:p>
        </p:txBody>
      </p:sp>
      <p:pic>
        <p:nvPicPr>
          <p:cNvPr id="5122" name="Picture 2" descr="C:\Users\JUBLI34\Desktop\How-to-Activate-Net-Banking-in-SBI-f-600x266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7480"/>
            <a:ext cx="88924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1392-BAF6-43BA-872F-B138D0B0671F}" type="datetime1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shital ghawate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5775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</TotalTime>
  <Words>169</Words>
  <Application>Microsoft Office PowerPoint</Application>
  <PresentationFormat>On-screen Show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Open a net banking account </vt:lpstr>
      <vt:lpstr>Need of net bank account</vt:lpstr>
      <vt:lpstr>Dos and don'ts while activating a net bank account-</vt:lpstr>
      <vt:lpstr>PowerPoint Presentation</vt:lpstr>
      <vt:lpstr>Step 1-Go to the homepage of SBI netbanking, onlinesbi.com</vt:lpstr>
      <vt:lpstr>Step 2-Enter Account details</vt:lpstr>
      <vt:lpstr>Step 3-Enter OTP(one time password) received on your registered mobile number.</vt:lpstr>
      <vt:lpstr>Step 4-Enter ATM card details</vt:lpstr>
      <vt:lpstr>Step5-Enter password (The password should be eight characters long, a combination of upper and lower case letters, at least one number and one special character)</vt:lpstr>
      <vt:lpstr>Step 6- Log In</vt:lpstr>
      <vt:lpstr>Profile-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JUBLI34</dc:creator>
  <cp:lastModifiedBy>JUBLI34</cp:lastModifiedBy>
  <cp:revision>11</cp:revision>
  <dcterms:created xsi:type="dcterms:W3CDTF">2019-11-04T14:15:50Z</dcterms:created>
  <dcterms:modified xsi:type="dcterms:W3CDTF">2019-11-04T16:33:21Z</dcterms:modified>
</cp:coreProperties>
</file>