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2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4DED0-0B36-4653-AC64-5FFFDAB14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CCD194F-DD58-4234-8979-308868837666}">
      <dgm:prSet phldrT="[Text]"/>
      <dgm:spPr/>
      <dgm:t>
        <a:bodyPr/>
        <a:lstStyle/>
        <a:p>
          <a:r>
            <a:rPr lang="en-IN" b="1" i="0" dirty="0" smtClean="0"/>
            <a:t>Ministry of Minority Affairs</a:t>
          </a:r>
          <a:endParaRPr lang="en-IN" dirty="0"/>
        </a:p>
      </dgm:t>
    </dgm:pt>
    <dgm:pt modelId="{2D2DD65D-DF9C-467B-9E4B-E59ACD3BABB5}" type="parTrans" cxnId="{AF6C041A-7CB7-402D-9DEF-695309E9A4C8}">
      <dgm:prSet/>
      <dgm:spPr/>
      <dgm:t>
        <a:bodyPr/>
        <a:lstStyle/>
        <a:p>
          <a:endParaRPr lang="en-IN"/>
        </a:p>
      </dgm:t>
    </dgm:pt>
    <dgm:pt modelId="{B35BD8EF-D3F0-4443-B711-9CAC13067B6F}" type="sibTrans" cxnId="{AF6C041A-7CB7-402D-9DEF-695309E9A4C8}">
      <dgm:prSet/>
      <dgm:spPr/>
      <dgm:t>
        <a:bodyPr/>
        <a:lstStyle/>
        <a:p>
          <a:endParaRPr lang="en-IN"/>
        </a:p>
      </dgm:t>
    </dgm:pt>
    <dgm:pt modelId="{4DBD94D5-B8AB-4985-9386-B0E3AF9C35BE}">
      <dgm:prSet phldrT="[Text]"/>
      <dgm:spPr/>
      <dgm:t>
        <a:bodyPr/>
        <a:lstStyle/>
        <a:p>
          <a:r>
            <a:rPr lang="en-IN" b="1" i="0" dirty="0" smtClean="0"/>
            <a:t>Ministry </a:t>
          </a:r>
          <a:r>
            <a:rPr lang="en-IN" b="1" i="0" dirty="0" smtClean="0"/>
            <a:t>of  Home Affairs</a:t>
          </a:r>
          <a:endParaRPr lang="en-IN" dirty="0"/>
        </a:p>
      </dgm:t>
    </dgm:pt>
    <dgm:pt modelId="{A57FBE79-CBE8-45B7-8A72-9851E6F781B1}" type="parTrans" cxnId="{45D6DDB6-B834-454E-8175-9F15ECC19629}">
      <dgm:prSet/>
      <dgm:spPr/>
      <dgm:t>
        <a:bodyPr/>
        <a:lstStyle/>
        <a:p>
          <a:endParaRPr lang="en-IN"/>
        </a:p>
      </dgm:t>
    </dgm:pt>
    <dgm:pt modelId="{BB329107-0E01-4007-A5B5-535D79C81C63}" type="sibTrans" cxnId="{45D6DDB6-B834-454E-8175-9F15ECC19629}">
      <dgm:prSet/>
      <dgm:spPr/>
      <dgm:t>
        <a:bodyPr/>
        <a:lstStyle/>
        <a:p>
          <a:endParaRPr lang="en-IN"/>
        </a:p>
      </dgm:t>
    </dgm:pt>
    <dgm:pt modelId="{910AD05B-3535-4DE5-8B4D-938B85337B1A}">
      <dgm:prSet phldrT="[Text]"/>
      <dgm:spPr/>
      <dgm:t>
        <a:bodyPr/>
        <a:lstStyle/>
        <a:p>
          <a:r>
            <a:rPr lang="en-IN" b="1" i="0" dirty="0" smtClean="0"/>
            <a:t>Ministry of Tribal Affairs</a:t>
          </a:r>
          <a:endParaRPr lang="en-IN" dirty="0"/>
        </a:p>
      </dgm:t>
    </dgm:pt>
    <dgm:pt modelId="{51DF9334-F5CA-4339-A47D-9C7FE29701C4}" type="parTrans" cxnId="{D2B1FE7F-EA86-429A-9349-F9879FD185AA}">
      <dgm:prSet/>
      <dgm:spPr/>
      <dgm:t>
        <a:bodyPr/>
        <a:lstStyle/>
        <a:p>
          <a:endParaRPr lang="en-IN"/>
        </a:p>
      </dgm:t>
    </dgm:pt>
    <dgm:pt modelId="{AAEC9BBD-542C-473F-AADB-69C89557E855}" type="sibTrans" cxnId="{D2B1FE7F-EA86-429A-9349-F9879FD185AA}">
      <dgm:prSet/>
      <dgm:spPr/>
      <dgm:t>
        <a:bodyPr/>
        <a:lstStyle/>
        <a:p>
          <a:endParaRPr lang="en-IN"/>
        </a:p>
      </dgm:t>
    </dgm:pt>
    <dgm:pt modelId="{D4E4419B-E8F8-48F2-81F9-2BD92093ACA8}">
      <dgm:prSet phldrT="[Text]"/>
      <dgm:spPr/>
      <dgm:t>
        <a:bodyPr/>
        <a:lstStyle/>
        <a:p>
          <a:r>
            <a:rPr lang="en-IN" b="1" i="0" dirty="0" smtClean="0"/>
            <a:t>Ministry Social Justice &amp; Empowerment</a:t>
          </a:r>
          <a:endParaRPr lang="en-IN" dirty="0"/>
        </a:p>
      </dgm:t>
    </dgm:pt>
    <dgm:pt modelId="{ADDAA0C6-94BE-4231-8F1B-84C434F305AD}" type="parTrans" cxnId="{31F630A5-B049-4147-83B3-6920DBEF52CC}">
      <dgm:prSet/>
      <dgm:spPr/>
      <dgm:t>
        <a:bodyPr/>
        <a:lstStyle/>
        <a:p>
          <a:endParaRPr lang="en-IN"/>
        </a:p>
      </dgm:t>
    </dgm:pt>
    <dgm:pt modelId="{79A3780A-A362-4BE5-92CD-9B3D11183C6A}" type="sibTrans" cxnId="{31F630A5-B049-4147-83B3-6920DBEF52CC}">
      <dgm:prSet/>
      <dgm:spPr/>
      <dgm:t>
        <a:bodyPr/>
        <a:lstStyle/>
        <a:p>
          <a:endParaRPr lang="en-IN"/>
        </a:p>
      </dgm:t>
    </dgm:pt>
    <dgm:pt modelId="{98741656-A59D-4F2A-BAC9-6750E58E4E99}">
      <dgm:prSet phldrT="[Text]"/>
      <dgm:spPr/>
      <dgm:t>
        <a:bodyPr/>
        <a:lstStyle/>
        <a:p>
          <a:r>
            <a:rPr lang="en-IN" b="1" i="0" dirty="0" smtClean="0"/>
            <a:t>Ministry Labour &amp; Employment</a:t>
          </a:r>
          <a:endParaRPr lang="en-IN" dirty="0"/>
        </a:p>
      </dgm:t>
    </dgm:pt>
    <dgm:pt modelId="{6FCA65E6-FA0B-40EA-8A66-2FFD6A6D50E9}" type="parTrans" cxnId="{73A39E2F-A243-4F52-A545-AF0B46B8D77E}">
      <dgm:prSet/>
      <dgm:spPr/>
      <dgm:t>
        <a:bodyPr/>
        <a:lstStyle/>
        <a:p>
          <a:endParaRPr lang="en-IN"/>
        </a:p>
      </dgm:t>
    </dgm:pt>
    <dgm:pt modelId="{DDB88501-B81B-40D9-B2AB-5BA87A5EA392}" type="sibTrans" cxnId="{73A39E2F-A243-4F52-A545-AF0B46B8D77E}">
      <dgm:prSet/>
      <dgm:spPr/>
      <dgm:t>
        <a:bodyPr/>
        <a:lstStyle/>
        <a:p>
          <a:endParaRPr lang="en-IN"/>
        </a:p>
      </dgm:t>
    </dgm:pt>
    <dgm:pt modelId="{8C8B45A7-0BB6-494D-8773-29C8B77C25D1}">
      <dgm:prSet phldrT="[Text]"/>
      <dgm:spPr/>
      <dgm:t>
        <a:bodyPr/>
        <a:lstStyle/>
        <a:p>
          <a:r>
            <a:rPr lang="en-IN" b="1" i="0" dirty="0" smtClean="0"/>
            <a:t>States and UTs Scholarship Schemes</a:t>
          </a:r>
          <a:endParaRPr lang="en-IN" b="1" i="0" dirty="0"/>
        </a:p>
      </dgm:t>
    </dgm:pt>
    <dgm:pt modelId="{F69C4D1B-35D3-42B6-8A97-62FA1E5C04D1}" type="parTrans" cxnId="{D069A332-EF50-4A87-8C57-15FD093C0504}">
      <dgm:prSet/>
      <dgm:spPr/>
      <dgm:t>
        <a:bodyPr/>
        <a:lstStyle/>
        <a:p>
          <a:endParaRPr lang="en-IN"/>
        </a:p>
      </dgm:t>
    </dgm:pt>
    <dgm:pt modelId="{3FE3535E-2DD2-45A8-899F-6D631E5D967A}" type="sibTrans" cxnId="{D069A332-EF50-4A87-8C57-15FD093C0504}">
      <dgm:prSet/>
      <dgm:spPr/>
      <dgm:t>
        <a:bodyPr/>
        <a:lstStyle/>
        <a:p>
          <a:endParaRPr lang="en-IN"/>
        </a:p>
      </dgm:t>
    </dgm:pt>
    <dgm:pt modelId="{AF7243A3-A517-480D-81D8-BB69CE42B992}" type="pres">
      <dgm:prSet presAssocID="{7CE4DED0-0B36-4653-AC64-5FFFDAB14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153D921-7599-4A49-BC38-5FF558E9D625}" type="pres">
      <dgm:prSet presAssocID="{6CCD194F-DD58-4234-8979-308868837666}" presName="parentLin" presStyleCnt="0"/>
      <dgm:spPr/>
    </dgm:pt>
    <dgm:pt modelId="{8B57A638-6077-4C2A-B0BC-76C27263DC4A}" type="pres">
      <dgm:prSet presAssocID="{6CCD194F-DD58-4234-8979-308868837666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CB1E3A01-82AC-429E-A971-843CF722C980}" type="pres">
      <dgm:prSet presAssocID="{6CCD194F-DD58-4234-8979-30886883766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406C56-9678-4ED2-B491-964C56A6F97E}" type="pres">
      <dgm:prSet presAssocID="{6CCD194F-DD58-4234-8979-308868837666}" presName="negativeSpace" presStyleCnt="0"/>
      <dgm:spPr/>
    </dgm:pt>
    <dgm:pt modelId="{190BCE06-80E1-44E2-AAF8-56CB40C8A362}" type="pres">
      <dgm:prSet presAssocID="{6CCD194F-DD58-4234-8979-308868837666}" presName="childText" presStyleLbl="conFgAcc1" presStyleIdx="0" presStyleCnt="6">
        <dgm:presLayoutVars>
          <dgm:bulletEnabled val="1"/>
        </dgm:presLayoutVars>
      </dgm:prSet>
      <dgm:spPr/>
    </dgm:pt>
    <dgm:pt modelId="{EEB06768-C9B6-4103-8877-F6E06EEE23E9}" type="pres">
      <dgm:prSet presAssocID="{B35BD8EF-D3F0-4443-B711-9CAC13067B6F}" presName="spaceBetweenRectangles" presStyleCnt="0"/>
      <dgm:spPr/>
    </dgm:pt>
    <dgm:pt modelId="{966FBBA4-F8F9-4446-9EB0-98CE83E76298}" type="pres">
      <dgm:prSet presAssocID="{4DBD94D5-B8AB-4985-9386-B0E3AF9C35BE}" presName="parentLin" presStyleCnt="0"/>
      <dgm:spPr/>
    </dgm:pt>
    <dgm:pt modelId="{A9F46DBC-2608-4959-A188-4447BC52CF07}" type="pres">
      <dgm:prSet presAssocID="{4DBD94D5-B8AB-4985-9386-B0E3AF9C35BE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73F5E9F8-E11C-4721-8E78-174F698396A4}" type="pres">
      <dgm:prSet presAssocID="{4DBD94D5-B8AB-4985-9386-B0E3AF9C35B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FF71D3-E8FE-4E57-A4A9-E48F033DAC9A}" type="pres">
      <dgm:prSet presAssocID="{4DBD94D5-B8AB-4985-9386-B0E3AF9C35BE}" presName="negativeSpace" presStyleCnt="0"/>
      <dgm:spPr/>
    </dgm:pt>
    <dgm:pt modelId="{9C9378CC-B496-448B-A4F0-7720B8DE6F5B}" type="pres">
      <dgm:prSet presAssocID="{4DBD94D5-B8AB-4985-9386-B0E3AF9C35BE}" presName="childText" presStyleLbl="conFgAcc1" presStyleIdx="1" presStyleCnt="6">
        <dgm:presLayoutVars>
          <dgm:bulletEnabled val="1"/>
        </dgm:presLayoutVars>
      </dgm:prSet>
      <dgm:spPr/>
    </dgm:pt>
    <dgm:pt modelId="{271C6C4C-F045-4CC0-B740-161B3147DE60}" type="pres">
      <dgm:prSet presAssocID="{BB329107-0E01-4007-A5B5-535D79C81C63}" presName="spaceBetweenRectangles" presStyleCnt="0"/>
      <dgm:spPr/>
    </dgm:pt>
    <dgm:pt modelId="{B9AD0589-0666-4C69-BEFD-852A01C027A2}" type="pres">
      <dgm:prSet presAssocID="{910AD05B-3535-4DE5-8B4D-938B85337B1A}" presName="parentLin" presStyleCnt="0"/>
      <dgm:spPr/>
    </dgm:pt>
    <dgm:pt modelId="{F7D597AC-CAE6-45CE-B370-7FE4A6640C61}" type="pres">
      <dgm:prSet presAssocID="{910AD05B-3535-4DE5-8B4D-938B85337B1A}" presName="parentLeftMargin" presStyleLbl="node1" presStyleIdx="1" presStyleCnt="6"/>
      <dgm:spPr/>
      <dgm:t>
        <a:bodyPr/>
        <a:lstStyle/>
        <a:p>
          <a:endParaRPr lang="en-IN"/>
        </a:p>
      </dgm:t>
    </dgm:pt>
    <dgm:pt modelId="{64BD90EF-44FB-4829-BF4F-F3AD4FBBB7C8}" type="pres">
      <dgm:prSet presAssocID="{910AD05B-3535-4DE5-8B4D-938B85337B1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3F2595-C0AA-4FF6-BCE0-7AF82CAD04A9}" type="pres">
      <dgm:prSet presAssocID="{910AD05B-3535-4DE5-8B4D-938B85337B1A}" presName="negativeSpace" presStyleCnt="0"/>
      <dgm:spPr/>
    </dgm:pt>
    <dgm:pt modelId="{9A2768B5-9501-48A0-AC8C-45D1EE13DA64}" type="pres">
      <dgm:prSet presAssocID="{910AD05B-3535-4DE5-8B4D-938B85337B1A}" presName="childText" presStyleLbl="conFgAcc1" presStyleIdx="2" presStyleCnt="6">
        <dgm:presLayoutVars>
          <dgm:bulletEnabled val="1"/>
        </dgm:presLayoutVars>
      </dgm:prSet>
      <dgm:spPr/>
    </dgm:pt>
    <dgm:pt modelId="{1758FDF2-47FD-440F-BD92-F570330F4FCC}" type="pres">
      <dgm:prSet presAssocID="{AAEC9BBD-542C-473F-AADB-69C89557E855}" presName="spaceBetweenRectangles" presStyleCnt="0"/>
      <dgm:spPr/>
    </dgm:pt>
    <dgm:pt modelId="{9F747BA8-8568-40CE-8A58-BA902F088892}" type="pres">
      <dgm:prSet presAssocID="{D4E4419B-E8F8-48F2-81F9-2BD92093ACA8}" presName="parentLin" presStyleCnt="0"/>
      <dgm:spPr/>
    </dgm:pt>
    <dgm:pt modelId="{9270BFE0-3B2F-4AAF-A4F4-11DECE29B638}" type="pres">
      <dgm:prSet presAssocID="{D4E4419B-E8F8-48F2-81F9-2BD92093ACA8}" presName="parentLeftMargin" presStyleLbl="node1" presStyleIdx="2" presStyleCnt="6"/>
      <dgm:spPr/>
      <dgm:t>
        <a:bodyPr/>
        <a:lstStyle/>
        <a:p>
          <a:endParaRPr lang="en-IN"/>
        </a:p>
      </dgm:t>
    </dgm:pt>
    <dgm:pt modelId="{4879DBE6-8BDC-4E4C-949B-3FE3FAFA7525}" type="pres">
      <dgm:prSet presAssocID="{D4E4419B-E8F8-48F2-81F9-2BD92093ACA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06DBF9-B6BA-4F55-911C-C087C4E663C4}" type="pres">
      <dgm:prSet presAssocID="{D4E4419B-E8F8-48F2-81F9-2BD92093ACA8}" presName="negativeSpace" presStyleCnt="0"/>
      <dgm:spPr/>
    </dgm:pt>
    <dgm:pt modelId="{A4AF2876-A451-47F5-B057-DD0C46B53997}" type="pres">
      <dgm:prSet presAssocID="{D4E4419B-E8F8-48F2-81F9-2BD92093ACA8}" presName="childText" presStyleLbl="conFgAcc1" presStyleIdx="3" presStyleCnt="6">
        <dgm:presLayoutVars>
          <dgm:bulletEnabled val="1"/>
        </dgm:presLayoutVars>
      </dgm:prSet>
      <dgm:spPr/>
    </dgm:pt>
    <dgm:pt modelId="{16482574-E755-4C22-AA96-8999C4EFF186}" type="pres">
      <dgm:prSet presAssocID="{79A3780A-A362-4BE5-92CD-9B3D11183C6A}" presName="spaceBetweenRectangles" presStyleCnt="0"/>
      <dgm:spPr/>
    </dgm:pt>
    <dgm:pt modelId="{A373F8B9-D8C2-42B5-BC61-71D8D3CAC222}" type="pres">
      <dgm:prSet presAssocID="{98741656-A59D-4F2A-BAC9-6750E58E4E99}" presName="parentLin" presStyleCnt="0"/>
      <dgm:spPr/>
    </dgm:pt>
    <dgm:pt modelId="{2F06CAF8-161B-494E-9D21-8BD1F7EF1B21}" type="pres">
      <dgm:prSet presAssocID="{98741656-A59D-4F2A-BAC9-6750E58E4E99}" presName="parentLeftMargin" presStyleLbl="node1" presStyleIdx="3" presStyleCnt="6"/>
      <dgm:spPr/>
      <dgm:t>
        <a:bodyPr/>
        <a:lstStyle/>
        <a:p>
          <a:endParaRPr lang="en-IN"/>
        </a:p>
      </dgm:t>
    </dgm:pt>
    <dgm:pt modelId="{0DDF804C-9716-4DDC-9F5F-2C37AAF32CCB}" type="pres">
      <dgm:prSet presAssocID="{98741656-A59D-4F2A-BAC9-6750E58E4E9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70CD54-2E2C-4DD2-AF49-5CC670E29A53}" type="pres">
      <dgm:prSet presAssocID="{98741656-A59D-4F2A-BAC9-6750E58E4E99}" presName="negativeSpace" presStyleCnt="0"/>
      <dgm:spPr/>
    </dgm:pt>
    <dgm:pt modelId="{3446105A-A9AD-4EFD-B3DA-03825F8DCC28}" type="pres">
      <dgm:prSet presAssocID="{98741656-A59D-4F2A-BAC9-6750E58E4E99}" presName="childText" presStyleLbl="conFgAcc1" presStyleIdx="4" presStyleCnt="6">
        <dgm:presLayoutVars>
          <dgm:bulletEnabled val="1"/>
        </dgm:presLayoutVars>
      </dgm:prSet>
      <dgm:spPr/>
    </dgm:pt>
    <dgm:pt modelId="{14BC10A0-CCCD-4309-8F91-F71330D28985}" type="pres">
      <dgm:prSet presAssocID="{DDB88501-B81B-40D9-B2AB-5BA87A5EA392}" presName="spaceBetweenRectangles" presStyleCnt="0"/>
      <dgm:spPr/>
    </dgm:pt>
    <dgm:pt modelId="{433C7C20-D4DD-425B-90FF-F09B3E7BAAAF}" type="pres">
      <dgm:prSet presAssocID="{8C8B45A7-0BB6-494D-8773-29C8B77C25D1}" presName="parentLin" presStyleCnt="0"/>
      <dgm:spPr/>
    </dgm:pt>
    <dgm:pt modelId="{D82E353A-2CBB-40FF-B0DF-020526FBF052}" type="pres">
      <dgm:prSet presAssocID="{8C8B45A7-0BB6-494D-8773-29C8B77C25D1}" presName="parentLeftMargin" presStyleLbl="node1" presStyleIdx="4" presStyleCnt="6"/>
      <dgm:spPr/>
      <dgm:t>
        <a:bodyPr/>
        <a:lstStyle/>
        <a:p>
          <a:endParaRPr lang="en-IN"/>
        </a:p>
      </dgm:t>
    </dgm:pt>
    <dgm:pt modelId="{CEBF66B2-AE9A-4365-BCCB-42847C1BEDF0}" type="pres">
      <dgm:prSet presAssocID="{8C8B45A7-0BB6-494D-8773-29C8B77C25D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5C9A2E-92D0-4FAF-9B29-64A247CDAE0C}" type="pres">
      <dgm:prSet presAssocID="{8C8B45A7-0BB6-494D-8773-29C8B77C25D1}" presName="negativeSpace" presStyleCnt="0"/>
      <dgm:spPr/>
    </dgm:pt>
    <dgm:pt modelId="{803B7AA1-221F-44CF-A4C0-C97AEC2DFC3F}" type="pres">
      <dgm:prSet presAssocID="{8C8B45A7-0BB6-494D-8773-29C8B77C25D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2EABBEB-207A-4B48-A60E-954587D96BE0}" type="presOf" srcId="{D4E4419B-E8F8-48F2-81F9-2BD92093ACA8}" destId="{4879DBE6-8BDC-4E4C-949B-3FE3FAFA7525}" srcOrd="1" destOrd="0" presId="urn:microsoft.com/office/officeart/2005/8/layout/list1"/>
    <dgm:cxn modelId="{73A39E2F-A243-4F52-A545-AF0B46B8D77E}" srcId="{7CE4DED0-0B36-4653-AC64-5FFFDAB14C4F}" destId="{98741656-A59D-4F2A-BAC9-6750E58E4E99}" srcOrd="4" destOrd="0" parTransId="{6FCA65E6-FA0B-40EA-8A66-2FFD6A6D50E9}" sibTransId="{DDB88501-B81B-40D9-B2AB-5BA87A5EA392}"/>
    <dgm:cxn modelId="{31F630A5-B049-4147-83B3-6920DBEF52CC}" srcId="{7CE4DED0-0B36-4653-AC64-5FFFDAB14C4F}" destId="{D4E4419B-E8F8-48F2-81F9-2BD92093ACA8}" srcOrd="3" destOrd="0" parTransId="{ADDAA0C6-94BE-4231-8F1B-84C434F305AD}" sibTransId="{79A3780A-A362-4BE5-92CD-9B3D11183C6A}"/>
    <dgm:cxn modelId="{45D6DDB6-B834-454E-8175-9F15ECC19629}" srcId="{7CE4DED0-0B36-4653-AC64-5FFFDAB14C4F}" destId="{4DBD94D5-B8AB-4985-9386-B0E3AF9C35BE}" srcOrd="1" destOrd="0" parTransId="{A57FBE79-CBE8-45B7-8A72-9851E6F781B1}" sibTransId="{BB329107-0E01-4007-A5B5-535D79C81C63}"/>
    <dgm:cxn modelId="{B9366687-AE3C-4DD2-86ED-45EFDA2ABB75}" type="presOf" srcId="{4DBD94D5-B8AB-4985-9386-B0E3AF9C35BE}" destId="{A9F46DBC-2608-4959-A188-4447BC52CF07}" srcOrd="0" destOrd="0" presId="urn:microsoft.com/office/officeart/2005/8/layout/list1"/>
    <dgm:cxn modelId="{6B09BC93-89BA-49A5-89C1-3BA3E2813CAA}" type="presOf" srcId="{6CCD194F-DD58-4234-8979-308868837666}" destId="{CB1E3A01-82AC-429E-A971-843CF722C980}" srcOrd="1" destOrd="0" presId="urn:microsoft.com/office/officeart/2005/8/layout/list1"/>
    <dgm:cxn modelId="{98E88C6C-B818-47EF-8AB8-784FF8DB80E4}" type="presOf" srcId="{8C8B45A7-0BB6-494D-8773-29C8B77C25D1}" destId="{CEBF66B2-AE9A-4365-BCCB-42847C1BEDF0}" srcOrd="1" destOrd="0" presId="urn:microsoft.com/office/officeart/2005/8/layout/list1"/>
    <dgm:cxn modelId="{D2B1FE7F-EA86-429A-9349-F9879FD185AA}" srcId="{7CE4DED0-0B36-4653-AC64-5FFFDAB14C4F}" destId="{910AD05B-3535-4DE5-8B4D-938B85337B1A}" srcOrd="2" destOrd="0" parTransId="{51DF9334-F5CA-4339-A47D-9C7FE29701C4}" sibTransId="{AAEC9BBD-542C-473F-AADB-69C89557E855}"/>
    <dgm:cxn modelId="{8DC9C9C7-0CBC-4A82-BE6D-63EFCF2A6CBA}" type="presOf" srcId="{8C8B45A7-0BB6-494D-8773-29C8B77C25D1}" destId="{D82E353A-2CBB-40FF-B0DF-020526FBF052}" srcOrd="0" destOrd="0" presId="urn:microsoft.com/office/officeart/2005/8/layout/list1"/>
    <dgm:cxn modelId="{2DF28A1C-663D-47E8-A9C8-19DD06421CE7}" type="presOf" srcId="{98741656-A59D-4F2A-BAC9-6750E58E4E99}" destId="{0DDF804C-9716-4DDC-9F5F-2C37AAF32CCB}" srcOrd="1" destOrd="0" presId="urn:microsoft.com/office/officeart/2005/8/layout/list1"/>
    <dgm:cxn modelId="{72AEF003-9768-49FD-A181-0D3BACB434B2}" type="presOf" srcId="{D4E4419B-E8F8-48F2-81F9-2BD92093ACA8}" destId="{9270BFE0-3B2F-4AAF-A4F4-11DECE29B638}" srcOrd="0" destOrd="0" presId="urn:microsoft.com/office/officeart/2005/8/layout/list1"/>
    <dgm:cxn modelId="{860CE5C7-5ACA-440D-88C7-82CFFB40D764}" type="presOf" srcId="{6CCD194F-DD58-4234-8979-308868837666}" destId="{8B57A638-6077-4C2A-B0BC-76C27263DC4A}" srcOrd="0" destOrd="0" presId="urn:microsoft.com/office/officeart/2005/8/layout/list1"/>
    <dgm:cxn modelId="{B25AB20D-65EF-4DE9-B22A-11A3997AD867}" type="presOf" srcId="{98741656-A59D-4F2A-BAC9-6750E58E4E99}" destId="{2F06CAF8-161B-494E-9D21-8BD1F7EF1B21}" srcOrd="0" destOrd="0" presId="urn:microsoft.com/office/officeart/2005/8/layout/list1"/>
    <dgm:cxn modelId="{5FF6650C-618A-48D0-83F8-DB68BB5ACC83}" type="presOf" srcId="{7CE4DED0-0B36-4653-AC64-5FFFDAB14C4F}" destId="{AF7243A3-A517-480D-81D8-BB69CE42B992}" srcOrd="0" destOrd="0" presId="urn:microsoft.com/office/officeart/2005/8/layout/list1"/>
    <dgm:cxn modelId="{5492C556-81AB-4FAF-9840-234D567DD355}" type="presOf" srcId="{910AD05B-3535-4DE5-8B4D-938B85337B1A}" destId="{F7D597AC-CAE6-45CE-B370-7FE4A6640C61}" srcOrd="0" destOrd="0" presId="urn:microsoft.com/office/officeart/2005/8/layout/list1"/>
    <dgm:cxn modelId="{D069A332-EF50-4A87-8C57-15FD093C0504}" srcId="{7CE4DED0-0B36-4653-AC64-5FFFDAB14C4F}" destId="{8C8B45A7-0BB6-494D-8773-29C8B77C25D1}" srcOrd="5" destOrd="0" parTransId="{F69C4D1B-35D3-42B6-8A97-62FA1E5C04D1}" sibTransId="{3FE3535E-2DD2-45A8-899F-6D631E5D967A}"/>
    <dgm:cxn modelId="{AF6C041A-7CB7-402D-9DEF-695309E9A4C8}" srcId="{7CE4DED0-0B36-4653-AC64-5FFFDAB14C4F}" destId="{6CCD194F-DD58-4234-8979-308868837666}" srcOrd="0" destOrd="0" parTransId="{2D2DD65D-DF9C-467B-9E4B-E59ACD3BABB5}" sibTransId="{B35BD8EF-D3F0-4443-B711-9CAC13067B6F}"/>
    <dgm:cxn modelId="{A8970CD3-3B6D-4AAA-A24A-3EF73FC5AF2F}" type="presOf" srcId="{4DBD94D5-B8AB-4985-9386-B0E3AF9C35BE}" destId="{73F5E9F8-E11C-4721-8E78-174F698396A4}" srcOrd="1" destOrd="0" presId="urn:microsoft.com/office/officeart/2005/8/layout/list1"/>
    <dgm:cxn modelId="{593A3195-178A-4C1A-B5C7-909E59DC9CFA}" type="presOf" srcId="{910AD05B-3535-4DE5-8B4D-938B85337B1A}" destId="{64BD90EF-44FB-4829-BF4F-F3AD4FBBB7C8}" srcOrd="1" destOrd="0" presId="urn:microsoft.com/office/officeart/2005/8/layout/list1"/>
    <dgm:cxn modelId="{42E84317-BAC0-453E-B5CA-E1ABDC6D9712}" type="presParOf" srcId="{AF7243A3-A517-480D-81D8-BB69CE42B992}" destId="{B153D921-7599-4A49-BC38-5FF558E9D625}" srcOrd="0" destOrd="0" presId="urn:microsoft.com/office/officeart/2005/8/layout/list1"/>
    <dgm:cxn modelId="{3BD161AB-7999-48C7-87C6-98BFF027B6D3}" type="presParOf" srcId="{B153D921-7599-4A49-BC38-5FF558E9D625}" destId="{8B57A638-6077-4C2A-B0BC-76C27263DC4A}" srcOrd="0" destOrd="0" presId="urn:microsoft.com/office/officeart/2005/8/layout/list1"/>
    <dgm:cxn modelId="{17DE911C-DAB6-4F63-90BB-DD343E4AB046}" type="presParOf" srcId="{B153D921-7599-4A49-BC38-5FF558E9D625}" destId="{CB1E3A01-82AC-429E-A971-843CF722C980}" srcOrd="1" destOrd="0" presId="urn:microsoft.com/office/officeart/2005/8/layout/list1"/>
    <dgm:cxn modelId="{8BF5EB10-8D45-4489-89AD-16E19BD4422C}" type="presParOf" srcId="{AF7243A3-A517-480D-81D8-BB69CE42B992}" destId="{7F406C56-9678-4ED2-B491-964C56A6F97E}" srcOrd="1" destOrd="0" presId="urn:microsoft.com/office/officeart/2005/8/layout/list1"/>
    <dgm:cxn modelId="{BBB9ED22-55D2-467A-8C17-AFBB338882DF}" type="presParOf" srcId="{AF7243A3-A517-480D-81D8-BB69CE42B992}" destId="{190BCE06-80E1-44E2-AAF8-56CB40C8A362}" srcOrd="2" destOrd="0" presId="urn:microsoft.com/office/officeart/2005/8/layout/list1"/>
    <dgm:cxn modelId="{7198BFA4-0A19-4DD2-A020-B54448268556}" type="presParOf" srcId="{AF7243A3-A517-480D-81D8-BB69CE42B992}" destId="{EEB06768-C9B6-4103-8877-F6E06EEE23E9}" srcOrd="3" destOrd="0" presId="urn:microsoft.com/office/officeart/2005/8/layout/list1"/>
    <dgm:cxn modelId="{6B5AA63B-C88B-44E6-ABD3-1AB36B0D702B}" type="presParOf" srcId="{AF7243A3-A517-480D-81D8-BB69CE42B992}" destId="{966FBBA4-F8F9-4446-9EB0-98CE83E76298}" srcOrd="4" destOrd="0" presId="urn:microsoft.com/office/officeart/2005/8/layout/list1"/>
    <dgm:cxn modelId="{779B4F9C-9640-486C-BAD4-0F50F0C1286D}" type="presParOf" srcId="{966FBBA4-F8F9-4446-9EB0-98CE83E76298}" destId="{A9F46DBC-2608-4959-A188-4447BC52CF07}" srcOrd="0" destOrd="0" presId="urn:microsoft.com/office/officeart/2005/8/layout/list1"/>
    <dgm:cxn modelId="{72D85E8E-9879-414A-B6F1-19100DADEDE4}" type="presParOf" srcId="{966FBBA4-F8F9-4446-9EB0-98CE83E76298}" destId="{73F5E9F8-E11C-4721-8E78-174F698396A4}" srcOrd="1" destOrd="0" presId="urn:microsoft.com/office/officeart/2005/8/layout/list1"/>
    <dgm:cxn modelId="{254918E3-0675-4B32-80AE-313364592C43}" type="presParOf" srcId="{AF7243A3-A517-480D-81D8-BB69CE42B992}" destId="{D4FF71D3-E8FE-4E57-A4A9-E48F033DAC9A}" srcOrd="5" destOrd="0" presId="urn:microsoft.com/office/officeart/2005/8/layout/list1"/>
    <dgm:cxn modelId="{12BD4CDD-CDF0-4ECE-89C4-39FEEAAF2350}" type="presParOf" srcId="{AF7243A3-A517-480D-81D8-BB69CE42B992}" destId="{9C9378CC-B496-448B-A4F0-7720B8DE6F5B}" srcOrd="6" destOrd="0" presId="urn:microsoft.com/office/officeart/2005/8/layout/list1"/>
    <dgm:cxn modelId="{72BD0C5A-9F9E-4AE9-8605-2CD02B3E7CA7}" type="presParOf" srcId="{AF7243A3-A517-480D-81D8-BB69CE42B992}" destId="{271C6C4C-F045-4CC0-B740-161B3147DE60}" srcOrd="7" destOrd="0" presId="urn:microsoft.com/office/officeart/2005/8/layout/list1"/>
    <dgm:cxn modelId="{91A97478-371A-4E87-8870-66F256B4D196}" type="presParOf" srcId="{AF7243A3-A517-480D-81D8-BB69CE42B992}" destId="{B9AD0589-0666-4C69-BEFD-852A01C027A2}" srcOrd="8" destOrd="0" presId="urn:microsoft.com/office/officeart/2005/8/layout/list1"/>
    <dgm:cxn modelId="{34DFC53F-5219-4C29-A463-788758937C02}" type="presParOf" srcId="{B9AD0589-0666-4C69-BEFD-852A01C027A2}" destId="{F7D597AC-CAE6-45CE-B370-7FE4A6640C61}" srcOrd="0" destOrd="0" presId="urn:microsoft.com/office/officeart/2005/8/layout/list1"/>
    <dgm:cxn modelId="{47BFC735-058A-45A9-AD8F-870F85E9FE22}" type="presParOf" srcId="{B9AD0589-0666-4C69-BEFD-852A01C027A2}" destId="{64BD90EF-44FB-4829-BF4F-F3AD4FBBB7C8}" srcOrd="1" destOrd="0" presId="urn:microsoft.com/office/officeart/2005/8/layout/list1"/>
    <dgm:cxn modelId="{1381D19A-8750-48D0-B365-B51AA1AA100C}" type="presParOf" srcId="{AF7243A3-A517-480D-81D8-BB69CE42B992}" destId="{5A3F2595-C0AA-4FF6-BCE0-7AF82CAD04A9}" srcOrd="9" destOrd="0" presId="urn:microsoft.com/office/officeart/2005/8/layout/list1"/>
    <dgm:cxn modelId="{BE303D1B-8FD7-4AF6-AD03-D9C503EB8039}" type="presParOf" srcId="{AF7243A3-A517-480D-81D8-BB69CE42B992}" destId="{9A2768B5-9501-48A0-AC8C-45D1EE13DA64}" srcOrd="10" destOrd="0" presId="urn:microsoft.com/office/officeart/2005/8/layout/list1"/>
    <dgm:cxn modelId="{D7575970-883C-4A41-A254-50A53F0B9DD0}" type="presParOf" srcId="{AF7243A3-A517-480D-81D8-BB69CE42B992}" destId="{1758FDF2-47FD-440F-BD92-F570330F4FCC}" srcOrd="11" destOrd="0" presId="urn:microsoft.com/office/officeart/2005/8/layout/list1"/>
    <dgm:cxn modelId="{182D3786-C23D-4A25-8E95-304BFC3E800A}" type="presParOf" srcId="{AF7243A3-A517-480D-81D8-BB69CE42B992}" destId="{9F747BA8-8568-40CE-8A58-BA902F088892}" srcOrd="12" destOrd="0" presId="urn:microsoft.com/office/officeart/2005/8/layout/list1"/>
    <dgm:cxn modelId="{F04913DC-07C5-4963-8290-2EB61632ACAB}" type="presParOf" srcId="{9F747BA8-8568-40CE-8A58-BA902F088892}" destId="{9270BFE0-3B2F-4AAF-A4F4-11DECE29B638}" srcOrd="0" destOrd="0" presId="urn:microsoft.com/office/officeart/2005/8/layout/list1"/>
    <dgm:cxn modelId="{6D526BA6-9363-4093-B14C-BCD2B8B7A145}" type="presParOf" srcId="{9F747BA8-8568-40CE-8A58-BA902F088892}" destId="{4879DBE6-8BDC-4E4C-949B-3FE3FAFA7525}" srcOrd="1" destOrd="0" presId="urn:microsoft.com/office/officeart/2005/8/layout/list1"/>
    <dgm:cxn modelId="{75E13D21-E89D-46AD-9017-1502511142BD}" type="presParOf" srcId="{AF7243A3-A517-480D-81D8-BB69CE42B992}" destId="{6A06DBF9-B6BA-4F55-911C-C087C4E663C4}" srcOrd="13" destOrd="0" presId="urn:microsoft.com/office/officeart/2005/8/layout/list1"/>
    <dgm:cxn modelId="{5BD274E8-3FE0-493D-B24B-E13621A2B5CB}" type="presParOf" srcId="{AF7243A3-A517-480D-81D8-BB69CE42B992}" destId="{A4AF2876-A451-47F5-B057-DD0C46B53997}" srcOrd="14" destOrd="0" presId="urn:microsoft.com/office/officeart/2005/8/layout/list1"/>
    <dgm:cxn modelId="{FACCBD17-D842-4E64-822C-DBA0A2269923}" type="presParOf" srcId="{AF7243A3-A517-480D-81D8-BB69CE42B992}" destId="{16482574-E755-4C22-AA96-8999C4EFF186}" srcOrd="15" destOrd="0" presId="urn:microsoft.com/office/officeart/2005/8/layout/list1"/>
    <dgm:cxn modelId="{CCF502F6-E49E-48F1-B671-1595D49F91EB}" type="presParOf" srcId="{AF7243A3-A517-480D-81D8-BB69CE42B992}" destId="{A373F8B9-D8C2-42B5-BC61-71D8D3CAC222}" srcOrd="16" destOrd="0" presId="urn:microsoft.com/office/officeart/2005/8/layout/list1"/>
    <dgm:cxn modelId="{14C5C35F-8A43-457E-A856-E012575B9340}" type="presParOf" srcId="{A373F8B9-D8C2-42B5-BC61-71D8D3CAC222}" destId="{2F06CAF8-161B-494E-9D21-8BD1F7EF1B21}" srcOrd="0" destOrd="0" presId="urn:microsoft.com/office/officeart/2005/8/layout/list1"/>
    <dgm:cxn modelId="{ACF5232C-EE44-44FD-A2BD-8AFB40DD29B8}" type="presParOf" srcId="{A373F8B9-D8C2-42B5-BC61-71D8D3CAC222}" destId="{0DDF804C-9716-4DDC-9F5F-2C37AAF32CCB}" srcOrd="1" destOrd="0" presId="urn:microsoft.com/office/officeart/2005/8/layout/list1"/>
    <dgm:cxn modelId="{ECD68BEF-F4F8-4584-AED4-50A439122D14}" type="presParOf" srcId="{AF7243A3-A517-480D-81D8-BB69CE42B992}" destId="{2770CD54-2E2C-4DD2-AF49-5CC670E29A53}" srcOrd="17" destOrd="0" presId="urn:microsoft.com/office/officeart/2005/8/layout/list1"/>
    <dgm:cxn modelId="{2ECAD4DC-A310-4CF4-92A6-5289E56A2116}" type="presParOf" srcId="{AF7243A3-A517-480D-81D8-BB69CE42B992}" destId="{3446105A-A9AD-4EFD-B3DA-03825F8DCC28}" srcOrd="18" destOrd="0" presId="urn:microsoft.com/office/officeart/2005/8/layout/list1"/>
    <dgm:cxn modelId="{271E35B8-003A-426E-B69F-9B84C67BBC77}" type="presParOf" srcId="{AF7243A3-A517-480D-81D8-BB69CE42B992}" destId="{14BC10A0-CCCD-4309-8F91-F71330D28985}" srcOrd="19" destOrd="0" presId="urn:microsoft.com/office/officeart/2005/8/layout/list1"/>
    <dgm:cxn modelId="{C4D340AF-D131-46AE-BB94-4B7EAA347E6E}" type="presParOf" srcId="{AF7243A3-A517-480D-81D8-BB69CE42B992}" destId="{433C7C20-D4DD-425B-90FF-F09B3E7BAAAF}" srcOrd="20" destOrd="0" presId="urn:microsoft.com/office/officeart/2005/8/layout/list1"/>
    <dgm:cxn modelId="{5B9D4741-5495-4EEA-B1D7-F4A059785670}" type="presParOf" srcId="{433C7C20-D4DD-425B-90FF-F09B3E7BAAAF}" destId="{D82E353A-2CBB-40FF-B0DF-020526FBF052}" srcOrd="0" destOrd="0" presId="urn:microsoft.com/office/officeart/2005/8/layout/list1"/>
    <dgm:cxn modelId="{7E16BE92-A099-40B8-9386-4669CFBDD60F}" type="presParOf" srcId="{433C7C20-D4DD-425B-90FF-F09B3E7BAAAF}" destId="{CEBF66B2-AE9A-4365-BCCB-42847C1BEDF0}" srcOrd="1" destOrd="0" presId="urn:microsoft.com/office/officeart/2005/8/layout/list1"/>
    <dgm:cxn modelId="{5C810228-7FAE-40F4-9DEC-A1122C4EEEDB}" type="presParOf" srcId="{AF7243A3-A517-480D-81D8-BB69CE42B992}" destId="{E35C9A2E-92D0-4FAF-9B29-64A247CDAE0C}" srcOrd="21" destOrd="0" presId="urn:microsoft.com/office/officeart/2005/8/layout/list1"/>
    <dgm:cxn modelId="{3773763D-EC9D-48A8-B6C8-DD2A640B18AE}" type="presParOf" srcId="{AF7243A3-A517-480D-81D8-BB69CE42B992}" destId="{803B7AA1-221F-44CF-A4C0-C97AEC2DFC3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BCE06-80E1-44E2-AAF8-56CB40C8A362}">
      <dsp:nvSpPr>
        <dsp:cNvPr id="0" name=""/>
        <dsp:cNvSpPr/>
      </dsp:nvSpPr>
      <dsp:spPr>
        <a:xfrm>
          <a:off x="0" y="245075"/>
          <a:ext cx="7620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E3A01-82AC-429E-A971-843CF722C980}">
      <dsp:nvSpPr>
        <dsp:cNvPr id="0" name=""/>
        <dsp:cNvSpPr/>
      </dsp:nvSpPr>
      <dsp:spPr>
        <a:xfrm>
          <a:off x="381000" y="82715"/>
          <a:ext cx="533400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i="0" kern="1200" dirty="0" smtClean="0"/>
            <a:t>Ministry of Minority Affairs</a:t>
          </a:r>
          <a:endParaRPr lang="en-IN" sz="1100" kern="1200" dirty="0"/>
        </a:p>
      </dsp:txBody>
      <dsp:txXfrm>
        <a:off x="396852" y="98567"/>
        <a:ext cx="5302296" cy="293016"/>
      </dsp:txXfrm>
    </dsp:sp>
    <dsp:sp modelId="{9C9378CC-B496-448B-A4F0-7720B8DE6F5B}">
      <dsp:nvSpPr>
        <dsp:cNvPr id="0" name=""/>
        <dsp:cNvSpPr/>
      </dsp:nvSpPr>
      <dsp:spPr>
        <a:xfrm>
          <a:off x="0" y="744036"/>
          <a:ext cx="7620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5E9F8-E11C-4721-8E78-174F698396A4}">
      <dsp:nvSpPr>
        <dsp:cNvPr id="0" name=""/>
        <dsp:cNvSpPr/>
      </dsp:nvSpPr>
      <dsp:spPr>
        <a:xfrm>
          <a:off x="381000" y="581676"/>
          <a:ext cx="533400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i="0" kern="1200" dirty="0" smtClean="0"/>
            <a:t>Ministry </a:t>
          </a:r>
          <a:r>
            <a:rPr lang="en-IN" sz="1100" b="1" i="0" kern="1200" dirty="0" smtClean="0"/>
            <a:t>of  Home Affairs</a:t>
          </a:r>
          <a:endParaRPr lang="en-IN" sz="1100" kern="1200" dirty="0"/>
        </a:p>
      </dsp:txBody>
      <dsp:txXfrm>
        <a:off x="396852" y="597528"/>
        <a:ext cx="5302296" cy="293016"/>
      </dsp:txXfrm>
    </dsp:sp>
    <dsp:sp modelId="{9A2768B5-9501-48A0-AC8C-45D1EE13DA64}">
      <dsp:nvSpPr>
        <dsp:cNvPr id="0" name=""/>
        <dsp:cNvSpPr/>
      </dsp:nvSpPr>
      <dsp:spPr>
        <a:xfrm>
          <a:off x="0" y="1242996"/>
          <a:ext cx="7620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D90EF-44FB-4829-BF4F-F3AD4FBBB7C8}">
      <dsp:nvSpPr>
        <dsp:cNvPr id="0" name=""/>
        <dsp:cNvSpPr/>
      </dsp:nvSpPr>
      <dsp:spPr>
        <a:xfrm>
          <a:off x="381000" y="1080636"/>
          <a:ext cx="533400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i="0" kern="1200" dirty="0" smtClean="0"/>
            <a:t>Ministry of Tribal Affairs</a:t>
          </a:r>
          <a:endParaRPr lang="en-IN" sz="1100" kern="1200" dirty="0"/>
        </a:p>
      </dsp:txBody>
      <dsp:txXfrm>
        <a:off x="396852" y="1096488"/>
        <a:ext cx="5302296" cy="293016"/>
      </dsp:txXfrm>
    </dsp:sp>
    <dsp:sp modelId="{A4AF2876-A451-47F5-B057-DD0C46B53997}">
      <dsp:nvSpPr>
        <dsp:cNvPr id="0" name=""/>
        <dsp:cNvSpPr/>
      </dsp:nvSpPr>
      <dsp:spPr>
        <a:xfrm>
          <a:off x="0" y="1741956"/>
          <a:ext cx="7620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9DBE6-8BDC-4E4C-949B-3FE3FAFA7525}">
      <dsp:nvSpPr>
        <dsp:cNvPr id="0" name=""/>
        <dsp:cNvSpPr/>
      </dsp:nvSpPr>
      <dsp:spPr>
        <a:xfrm>
          <a:off x="381000" y="1579596"/>
          <a:ext cx="533400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i="0" kern="1200" dirty="0" smtClean="0"/>
            <a:t>Ministry Social Justice &amp; Empowerment</a:t>
          </a:r>
          <a:endParaRPr lang="en-IN" sz="1100" kern="1200" dirty="0"/>
        </a:p>
      </dsp:txBody>
      <dsp:txXfrm>
        <a:off x="396852" y="1595448"/>
        <a:ext cx="5302296" cy="293016"/>
      </dsp:txXfrm>
    </dsp:sp>
    <dsp:sp modelId="{3446105A-A9AD-4EFD-B3DA-03825F8DCC28}">
      <dsp:nvSpPr>
        <dsp:cNvPr id="0" name=""/>
        <dsp:cNvSpPr/>
      </dsp:nvSpPr>
      <dsp:spPr>
        <a:xfrm>
          <a:off x="0" y="2240916"/>
          <a:ext cx="7620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F804C-9716-4DDC-9F5F-2C37AAF32CCB}">
      <dsp:nvSpPr>
        <dsp:cNvPr id="0" name=""/>
        <dsp:cNvSpPr/>
      </dsp:nvSpPr>
      <dsp:spPr>
        <a:xfrm>
          <a:off x="381000" y="2078556"/>
          <a:ext cx="533400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i="0" kern="1200" dirty="0" smtClean="0"/>
            <a:t>Ministry Labour &amp; Employment</a:t>
          </a:r>
          <a:endParaRPr lang="en-IN" sz="1100" kern="1200" dirty="0"/>
        </a:p>
      </dsp:txBody>
      <dsp:txXfrm>
        <a:off x="396852" y="2094408"/>
        <a:ext cx="5302296" cy="293016"/>
      </dsp:txXfrm>
    </dsp:sp>
    <dsp:sp modelId="{803B7AA1-221F-44CF-A4C0-C97AEC2DFC3F}">
      <dsp:nvSpPr>
        <dsp:cNvPr id="0" name=""/>
        <dsp:cNvSpPr/>
      </dsp:nvSpPr>
      <dsp:spPr>
        <a:xfrm>
          <a:off x="0" y="2739875"/>
          <a:ext cx="7620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F66B2-AE9A-4365-BCCB-42847C1BEDF0}">
      <dsp:nvSpPr>
        <dsp:cNvPr id="0" name=""/>
        <dsp:cNvSpPr/>
      </dsp:nvSpPr>
      <dsp:spPr>
        <a:xfrm>
          <a:off x="381000" y="2577516"/>
          <a:ext cx="533400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i="0" kern="1200" dirty="0" smtClean="0"/>
            <a:t>States and UTs Scholarship Schemes</a:t>
          </a:r>
          <a:endParaRPr lang="en-IN" sz="1100" b="1" i="0" kern="1200" dirty="0"/>
        </a:p>
      </dsp:txBody>
      <dsp:txXfrm>
        <a:off x="396852" y="2593368"/>
        <a:ext cx="530229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55B76B-CA9D-4301-89F3-DAF7A882B290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72A0638-B0DD-4EED-B884-914DAD984CD5}" type="datetimeFigureOut">
              <a:rPr lang="en-IN" smtClean="0"/>
              <a:t>04-11-2019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ships.gov.in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543800" cy="1945481"/>
          </a:xfrm>
        </p:spPr>
        <p:txBody>
          <a:bodyPr/>
          <a:lstStyle/>
          <a:p>
            <a:r>
              <a:rPr lang="en-IN" sz="5400" dirty="0" smtClean="0"/>
              <a:t>Apply for National scholarship</a:t>
            </a:r>
            <a:endParaRPr lang="en-I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3878"/>
            <a:ext cx="3526160" cy="1080120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Mr.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Maheshkumar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 S. </a:t>
            </a: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Ghare</a:t>
            </a:r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Assistant Commissioner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State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Tax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Batch – CPTP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Roll No.- B29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Other Services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3598"/>
            <a:ext cx="6378006" cy="977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292080" y="1788071"/>
            <a:ext cx="1152128" cy="25777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>
          <a:xfrm flipH="1">
            <a:off x="5724128" y="2045841"/>
            <a:ext cx="144016" cy="318293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6816" r="28237" b="7705"/>
          <a:stretch/>
        </p:blipFill>
        <p:spPr bwMode="auto">
          <a:xfrm>
            <a:off x="3563888" y="2351472"/>
            <a:ext cx="3297218" cy="2435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2355726"/>
            <a:ext cx="3096344" cy="936104"/>
          </a:xfrm>
        </p:spPr>
        <p:txBody>
          <a:bodyPr>
            <a:normAutofit/>
          </a:bodyPr>
          <a:lstStyle/>
          <a:p>
            <a:r>
              <a:rPr lang="en-IN" sz="1600" dirty="0"/>
              <a:t>To Search institutes/school/ITI registered with </a:t>
            </a:r>
            <a:r>
              <a:rPr lang="en-IN" sz="1600" dirty="0" smtClean="0"/>
              <a:t>NSP</a:t>
            </a:r>
            <a:endParaRPr lang="en-IN" sz="1600" dirty="0" smtClean="0"/>
          </a:p>
        </p:txBody>
      </p:sp>
    </p:spTree>
    <p:extLst>
      <p:ext uri="{BB962C8B-B14F-4D97-AF65-F5344CB8AC3E}">
        <p14:creationId xmlns:p14="http://schemas.microsoft.com/office/powerpoint/2010/main" val="36485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Advantages Of NSP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0"/>
            <a:ext cx="7620000" cy="40290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IN" dirty="0" smtClean="0"/>
              <a:t>Simplified </a:t>
            </a:r>
            <a:r>
              <a:rPr lang="en-IN" dirty="0"/>
              <a:t>process for students</a:t>
            </a:r>
          </a:p>
          <a:p>
            <a:pPr marL="538163" indent="-182563">
              <a:lnSpc>
                <a:spcPct val="170000"/>
              </a:lnSpc>
            </a:pPr>
            <a:r>
              <a:rPr lang="en-IN" dirty="0"/>
              <a:t>All scholarships information is made available under a common umbrella.</a:t>
            </a:r>
          </a:p>
          <a:p>
            <a:pPr marL="538163" indent="-182563">
              <a:lnSpc>
                <a:spcPct val="170000"/>
              </a:lnSpc>
            </a:pPr>
            <a:r>
              <a:rPr lang="en-IN" dirty="0"/>
              <a:t>Single integrated application for all scholarships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IN" dirty="0"/>
              <a:t>Improved Transparency</a:t>
            </a:r>
          </a:p>
          <a:p>
            <a:pPr marL="538163" indent="-182563">
              <a:lnSpc>
                <a:spcPct val="170000"/>
              </a:lnSpc>
            </a:pPr>
            <a:r>
              <a:rPr lang="en-IN" dirty="0"/>
              <a:t>The system suggests the schemes for which a student is eligible.</a:t>
            </a:r>
          </a:p>
          <a:p>
            <a:pPr marL="538163" indent="-182563">
              <a:lnSpc>
                <a:spcPct val="170000"/>
              </a:lnSpc>
            </a:pPr>
            <a:r>
              <a:rPr lang="en-IN" dirty="0"/>
              <a:t>Duplication is reduced to a great extent.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IN" dirty="0"/>
              <a:t>Helps in Standardization</a:t>
            </a:r>
          </a:p>
          <a:p>
            <a:pPr marL="538163" indent="-182563">
              <a:lnSpc>
                <a:spcPct val="170000"/>
              </a:lnSpc>
            </a:pPr>
            <a:r>
              <a:rPr lang="en-IN" dirty="0"/>
              <a:t>Master data for institutions and courses at pan India level.</a:t>
            </a:r>
          </a:p>
          <a:p>
            <a:pPr marL="538163" indent="-182563">
              <a:lnSpc>
                <a:spcPct val="170000"/>
              </a:lnSpc>
            </a:pPr>
            <a:r>
              <a:rPr lang="en-IN" dirty="0"/>
              <a:t>Processing of scholarships.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IN" dirty="0"/>
              <a:t>NSP serves as a decision support system (DSS) for various Ministries &amp; Departments as updated information is available on demand.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IN" dirty="0"/>
              <a:t>Comprehensive MIS system to facilitate monitoring every stage of scholarships disbursal i.e. from the student registration to the delivery of funds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34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139702"/>
            <a:ext cx="2962672" cy="857250"/>
          </a:xfrm>
        </p:spPr>
        <p:txBody>
          <a:bodyPr/>
          <a:lstStyle/>
          <a:p>
            <a:pPr algn="ctr"/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65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Objective Of NSP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Providing </a:t>
            </a:r>
            <a:r>
              <a:rPr lang="en-IN" dirty="0"/>
              <a:t>a Simplified, Mission-oriented, Accountable, Responsive, and Transparent (</a:t>
            </a:r>
            <a:r>
              <a:rPr lang="en-IN" b="1" dirty="0"/>
              <a:t>SMART) </a:t>
            </a:r>
            <a:r>
              <a:rPr lang="en-IN" dirty="0"/>
              <a:t>System for faster &amp; effective disbursal of scholarships applications </a:t>
            </a:r>
            <a:r>
              <a:rPr lang="en-IN" b="1" dirty="0" smtClean="0"/>
              <a:t>Timely </a:t>
            </a:r>
            <a:r>
              <a:rPr lang="en-IN" b="1" dirty="0"/>
              <a:t>disbursement of scholarships </a:t>
            </a:r>
            <a:r>
              <a:rPr lang="en-IN" dirty="0"/>
              <a:t>to students.</a:t>
            </a:r>
          </a:p>
          <a:p>
            <a:r>
              <a:rPr lang="en-IN" dirty="0"/>
              <a:t>Provide a </a:t>
            </a:r>
            <a:r>
              <a:rPr lang="en-IN" b="1" dirty="0"/>
              <a:t>common portal </a:t>
            </a:r>
            <a:r>
              <a:rPr lang="en-IN" dirty="0"/>
              <a:t>for various scholarships schemes of Central &amp; State Governments.</a:t>
            </a:r>
          </a:p>
          <a:p>
            <a:r>
              <a:rPr lang="en-IN" dirty="0"/>
              <a:t>Create a </a:t>
            </a:r>
            <a:r>
              <a:rPr lang="en-IN" b="1" dirty="0"/>
              <a:t>transparent database </a:t>
            </a:r>
            <a:r>
              <a:rPr lang="en-IN" dirty="0"/>
              <a:t>of scholars.</a:t>
            </a:r>
          </a:p>
          <a:p>
            <a:r>
              <a:rPr lang="en-IN" b="1" dirty="0"/>
              <a:t>Avoid duplication </a:t>
            </a:r>
            <a:r>
              <a:rPr lang="en-IN" dirty="0"/>
              <a:t>in processing.</a:t>
            </a:r>
          </a:p>
          <a:p>
            <a:r>
              <a:rPr lang="en-IN" dirty="0" smtClean="0"/>
              <a:t>Application </a:t>
            </a:r>
            <a:r>
              <a:rPr lang="en-IN" dirty="0"/>
              <a:t>of direct benefit </a:t>
            </a:r>
            <a:r>
              <a:rPr lang="en-IN" dirty="0" smtClean="0"/>
              <a:t>transfer (</a:t>
            </a:r>
            <a:r>
              <a:rPr lang="en-IN" b="1" dirty="0" smtClean="0"/>
              <a:t>DBT</a:t>
            </a:r>
            <a:r>
              <a:rPr lang="en-IN" dirty="0" smtClean="0"/>
              <a:t>).</a:t>
            </a:r>
            <a:endParaRPr lang="en-IN" dirty="0"/>
          </a:p>
          <a:p>
            <a:pPr marL="1143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60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Scope of NSP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08347"/>
              </p:ext>
            </p:extLst>
          </p:nvPr>
        </p:nvGraphicFramePr>
        <p:xfrm>
          <a:off x="481200" y="1560190"/>
          <a:ext cx="7620000" cy="309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987574"/>
            <a:ext cx="7620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 smtClean="0"/>
              <a:t>NSP Covers Scholarship scheme by following ministry and Departments</a:t>
            </a:r>
          </a:p>
          <a:p>
            <a:pPr marL="114300" indent="0">
              <a:buFont typeface="Arial" pitchFamily="34" charset="0"/>
              <a:buNone/>
            </a:pP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7477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Apply for national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34" y="843558"/>
            <a:ext cx="7620000" cy="4320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1800" dirty="0" smtClean="0"/>
              <a:t>Application </a:t>
            </a:r>
            <a:r>
              <a:rPr lang="en-IN" sz="1800" dirty="0" smtClean="0"/>
              <a:t>Process in brief </a:t>
            </a:r>
            <a:endParaRPr lang="en-IN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4" y="1419622"/>
            <a:ext cx="7488832" cy="174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6818" y="3192178"/>
            <a:ext cx="7620000" cy="1827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lvl1pPr>
            <a:lvl2pPr marL="640080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/>
            </a:lvl2pPr>
            <a:lvl3pPr marL="1005840" indent="-22860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lvl3pPr>
            <a:lvl4pPr marL="1280160" indent="-22860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/>
            </a:lvl4pPr>
            <a:lvl5pPr marL="1554480" indent="-228600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baseline="0"/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baseline="0"/>
            </a:lvl6pPr>
            <a:lvl7pPr marL="1920240" indent="-18288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/>
            </a:lvl7pPr>
            <a:lvl8pPr marL="2103120" indent="-18288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/>
            </a:lvl8pPr>
            <a:lvl9pPr marL="2286000" indent="-18288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/>
            </a:lvl9pPr>
          </a:lstStyle>
          <a:p>
            <a:r>
              <a:rPr lang="en-IN" b="1" dirty="0"/>
              <a:t>Pre-requisites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Educational documents of student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Student's </a:t>
            </a:r>
            <a:r>
              <a:rPr lang="en-IN" dirty="0"/>
              <a:t>Bank account number and IFSC code of the bank </a:t>
            </a:r>
            <a:r>
              <a:rPr lang="en-IN" dirty="0" smtClean="0"/>
              <a:t>branch</a:t>
            </a: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Aadhaar </a:t>
            </a:r>
            <a:r>
              <a:rPr lang="en-IN" dirty="0"/>
              <a:t>number of the Student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If </a:t>
            </a:r>
            <a:r>
              <a:rPr lang="en-IN" dirty="0"/>
              <a:t>Institute/School is different from domicile state of the applicant, then </a:t>
            </a:r>
            <a:r>
              <a:rPr lang="en-IN" dirty="0" err="1"/>
              <a:t>Bonafide</a:t>
            </a:r>
            <a:r>
              <a:rPr lang="en-IN" dirty="0"/>
              <a:t> student certificate from Institute / School</a:t>
            </a:r>
            <a:r>
              <a:rPr lang="en-IN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36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/>
          <a:lstStyle/>
          <a:p>
            <a:r>
              <a:rPr lang="en-IN" sz="3600" dirty="0" smtClean="0"/>
              <a:t>Registering Yourself</a:t>
            </a:r>
            <a:endParaRPr lang="en-IN" sz="36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60032" y="2343061"/>
            <a:ext cx="3419872" cy="1710243"/>
            <a:chOff x="4551291" y="2260427"/>
            <a:chExt cx="7490510" cy="374592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7" b="9150"/>
            <a:stretch/>
          </p:blipFill>
          <p:spPr bwMode="auto">
            <a:xfrm>
              <a:off x="4551291" y="2260427"/>
              <a:ext cx="7490510" cy="37459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934634" y="5091953"/>
              <a:ext cx="394447" cy="914400"/>
            </a:xfrm>
            <a:prstGeom prst="ellipse">
              <a:avLst/>
            </a:prstGeom>
            <a:noFill/>
            <a:ln w="254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8099322" y="5351930"/>
              <a:ext cx="394447" cy="914400"/>
            </a:xfrm>
            <a:prstGeom prst="ellipse">
              <a:avLst/>
            </a:prstGeom>
            <a:noFill/>
            <a:ln w="254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2" y="1347614"/>
            <a:ext cx="3240360" cy="19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635896" y="2307537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>
            <a:spLocks noChangeAspect="1"/>
          </p:cNvSpPr>
          <p:nvPr/>
        </p:nvSpPr>
        <p:spPr>
          <a:xfrm>
            <a:off x="3635896" y="2153825"/>
            <a:ext cx="562977" cy="308988"/>
          </a:xfrm>
          <a:prstGeom prst="rightArrow">
            <a:avLst>
              <a:gd name="adj1" fmla="val 55112"/>
              <a:gd name="adj2" fmla="val 6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" b="8045"/>
          <a:stretch/>
        </p:blipFill>
        <p:spPr bwMode="auto">
          <a:xfrm>
            <a:off x="4253345" y="1418665"/>
            <a:ext cx="3413061" cy="1694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9512" y="3398643"/>
            <a:ext cx="3338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Navigate to </a:t>
            </a:r>
            <a:r>
              <a:rPr lang="en-IN" sz="1400" dirty="0" smtClean="0">
                <a:hlinkClick r:id="rId5"/>
              </a:rPr>
              <a:t>https://scholarships.gov.in/</a:t>
            </a:r>
            <a:endParaRPr lang="en-IN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Click on New Registration </a:t>
            </a:r>
            <a:endParaRPr lang="en-IN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4371950"/>
            <a:ext cx="2744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Read Guideline for Registration</a:t>
            </a:r>
          </a:p>
        </p:txBody>
      </p:sp>
    </p:spTree>
    <p:extLst>
      <p:ext uri="{BB962C8B-B14F-4D97-AF65-F5344CB8AC3E}">
        <p14:creationId xmlns:p14="http://schemas.microsoft.com/office/powerpoint/2010/main" val="15251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Registering Yourself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b="7694"/>
          <a:stretch/>
        </p:blipFill>
        <p:spPr bwMode="auto">
          <a:xfrm>
            <a:off x="179513" y="915566"/>
            <a:ext cx="5688632" cy="284467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32" y="3867894"/>
            <a:ext cx="7844060" cy="113924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IN" sz="1600" b="1" dirty="0" smtClean="0"/>
              <a:t>Application ID</a:t>
            </a:r>
            <a:endParaRPr lang="en-IN" sz="1600" dirty="0"/>
          </a:p>
          <a:p>
            <a:r>
              <a:rPr lang="en-IN" sz="1600" dirty="0"/>
              <a:t>After entering all details and submitting the information, you will be provided with a </a:t>
            </a:r>
            <a:r>
              <a:rPr lang="en-IN" sz="1600" b="1" dirty="0" smtClean="0"/>
              <a:t>Application </a:t>
            </a:r>
            <a:r>
              <a:rPr lang="en-IN" sz="1600" b="1" dirty="0" smtClean="0"/>
              <a:t>ID and Password</a:t>
            </a:r>
            <a:r>
              <a:rPr lang="en-IN" sz="1600" dirty="0" smtClean="0"/>
              <a:t>.</a:t>
            </a:r>
            <a:endParaRPr lang="en-IN" sz="1600" dirty="0"/>
          </a:p>
          <a:p>
            <a:r>
              <a:rPr lang="en-IN" sz="1600" dirty="0"/>
              <a:t>The </a:t>
            </a:r>
            <a:r>
              <a:rPr lang="en-IN" sz="1600" dirty="0" smtClean="0"/>
              <a:t>Application </a:t>
            </a:r>
            <a:r>
              <a:rPr lang="en-IN" sz="1600" dirty="0"/>
              <a:t>ID and </a:t>
            </a:r>
            <a:r>
              <a:rPr lang="en-IN" sz="1600" dirty="0" smtClean="0"/>
              <a:t>Password is </a:t>
            </a:r>
            <a:r>
              <a:rPr lang="en-IN" sz="1600" u="sng" dirty="0" smtClean="0"/>
              <a:t>sent </a:t>
            </a:r>
            <a:r>
              <a:rPr lang="en-IN" sz="1600" u="sng" dirty="0"/>
              <a:t>to the applicant’s registered mobile number </a:t>
            </a:r>
            <a:r>
              <a:rPr lang="en-IN" sz="1600" dirty="0"/>
              <a:t>for future reference</a:t>
            </a:r>
            <a:r>
              <a:rPr lang="en-IN" sz="1600" dirty="0" smtClean="0"/>
              <a:t>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5408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Logging into the National Scholarship Portal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78750"/>
            <a:ext cx="3918412" cy="1840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 bwMode="auto">
          <a:xfrm>
            <a:off x="179513" y="1203599"/>
            <a:ext cx="4680519" cy="2579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Bent Arrow 18"/>
          <p:cNvSpPr/>
          <p:nvPr/>
        </p:nvSpPr>
        <p:spPr>
          <a:xfrm rot="5400000">
            <a:off x="5618408" y="2079118"/>
            <a:ext cx="908672" cy="985264"/>
          </a:xfrm>
          <a:prstGeom prst="bentArrow">
            <a:avLst>
              <a:gd name="adj1" fmla="val 2056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5949" y="1203599"/>
            <a:ext cx="343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/>
              <a:t>After successfully completing the registration process, </a:t>
            </a:r>
            <a:r>
              <a:rPr lang="en-IN" sz="1200" dirty="0" smtClean="0"/>
              <a:t>log </a:t>
            </a:r>
            <a:r>
              <a:rPr lang="en-IN" sz="1200" dirty="0"/>
              <a:t>into the Portal using your </a:t>
            </a:r>
            <a:r>
              <a:rPr lang="en-IN" sz="1200" dirty="0" smtClean="0"/>
              <a:t>Application ID </a:t>
            </a:r>
            <a:r>
              <a:rPr lang="en-IN" sz="1200" dirty="0"/>
              <a:t>and </a:t>
            </a:r>
            <a:r>
              <a:rPr lang="en-IN" sz="1200" dirty="0" smtClean="0"/>
              <a:t>Password that is shared through SMS.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9049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Filling the National Scholarship Portal Application Form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0" t="12246" r="19906" b="9830"/>
          <a:stretch/>
        </p:blipFill>
        <p:spPr bwMode="auto">
          <a:xfrm>
            <a:off x="2843808" y="2715766"/>
            <a:ext cx="2232212" cy="22725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5646"/>
            <a:ext cx="1980431" cy="291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339752" y="1707654"/>
            <a:ext cx="504056" cy="144016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4108" y="2283718"/>
            <a:ext cx="504056" cy="648072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335216"/>
            <a:ext cx="2520279" cy="1274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4088" y="192367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It displays your application status and verification details</a:t>
            </a:r>
            <a:endParaRPr lang="en-IN" sz="1400" dirty="0"/>
          </a:p>
        </p:txBody>
      </p:sp>
      <p:sp>
        <p:nvSpPr>
          <p:cNvPr id="11" name="Rectangle 10"/>
          <p:cNvSpPr/>
          <p:nvPr/>
        </p:nvSpPr>
        <p:spPr>
          <a:xfrm>
            <a:off x="5364088" y="3482710"/>
            <a:ext cx="2899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Fill in your present as well as previous academic details as well as basic details.</a:t>
            </a:r>
          </a:p>
        </p:txBody>
      </p:sp>
    </p:spTree>
    <p:extLst>
      <p:ext uri="{BB962C8B-B14F-4D97-AF65-F5344CB8AC3E}">
        <p14:creationId xmlns:p14="http://schemas.microsoft.com/office/powerpoint/2010/main" val="271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620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/>
              <a:t>Other Services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8" t="3281" r="29026" b="27325"/>
          <a:stretch/>
        </p:blipFill>
        <p:spPr bwMode="auto">
          <a:xfrm>
            <a:off x="4879483" y="2499742"/>
            <a:ext cx="2110083" cy="1925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6095" r="26955" b="38475"/>
          <a:stretch/>
        </p:blipFill>
        <p:spPr bwMode="auto">
          <a:xfrm>
            <a:off x="611560" y="2499742"/>
            <a:ext cx="4117867" cy="1925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3598"/>
            <a:ext cx="6378006" cy="9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100176" y="1916956"/>
            <a:ext cx="1512168" cy="25777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>
            <a:stCxn id="5125" idx="2"/>
          </p:cNvCxnSpPr>
          <p:nvPr/>
        </p:nvCxnSpPr>
        <p:spPr>
          <a:xfrm flipH="1">
            <a:off x="3707904" y="2181449"/>
            <a:ext cx="92659" cy="318293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599977" y="1788071"/>
            <a:ext cx="756084" cy="25777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>
            <a:off x="4978019" y="2045841"/>
            <a:ext cx="229688" cy="453901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265</TotalTime>
  <Words>364</Words>
  <Application>Microsoft Office PowerPoint</Application>
  <PresentationFormat>On-screen Show (16:9)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Apply for National scholarship</vt:lpstr>
      <vt:lpstr>Objective Of NSP</vt:lpstr>
      <vt:lpstr>Scope of NSP</vt:lpstr>
      <vt:lpstr>Apply for national Scholarship</vt:lpstr>
      <vt:lpstr>Registering Yourself</vt:lpstr>
      <vt:lpstr>Registering Yourself</vt:lpstr>
      <vt:lpstr>Logging into the National Scholarship Portal</vt:lpstr>
      <vt:lpstr>Filling the National Scholarship Portal Application Form</vt:lpstr>
      <vt:lpstr>Other Services </vt:lpstr>
      <vt:lpstr>Other Services </vt:lpstr>
      <vt:lpstr>Advantages Of NSP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 for National scholarship</dc:title>
  <dc:creator>room64</dc:creator>
  <cp:lastModifiedBy>room64</cp:lastModifiedBy>
  <cp:revision>21</cp:revision>
  <dcterms:created xsi:type="dcterms:W3CDTF">2019-11-03T15:20:32Z</dcterms:created>
  <dcterms:modified xsi:type="dcterms:W3CDTF">2019-11-04T17:06:05Z</dcterms:modified>
</cp:coreProperties>
</file>