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EF48717-15B7-4404-AE3D-6CEA6F17F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76F3BA-29D5-4ECF-95AC-89A9CC53A115}" type="datetimeFigureOut">
              <a:rPr lang="en-US" smtClean="0"/>
              <a:t>11/8/2019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y Land Records in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overnment Records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B0F0"/>
                </a:solidFill>
              </a:rPr>
              <a:t>                                 </a:t>
            </a:r>
            <a:r>
              <a:rPr lang="en-US" sz="3200" dirty="0" err="1" smtClean="0">
                <a:solidFill>
                  <a:srgbClr val="00B0F0"/>
                </a:solidFill>
              </a:rPr>
              <a:t>Gaurav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bhalagatiya</a:t>
            </a:r>
            <a:endParaRPr lang="en-US" sz="3200" dirty="0" smtClean="0">
              <a:solidFill>
                <a:srgbClr val="00B0F0"/>
              </a:solidFill>
            </a:endParaRPr>
          </a:p>
          <a:p>
            <a:pPr algn="r"/>
            <a:r>
              <a:rPr lang="en-US" sz="3200" dirty="0" smtClean="0">
                <a:solidFill>
                  <a:srgbClr val="00B0F0"/>
                </a:solidFill>
              </a:rPr>
              <a:t>                                                 </a:t>
            </a:r>
            <a:r>
              <a:rPr lang="en-US" sz="3200" dirty="0" err="1" smtClean="0">
                <a:solidFill>
                  <a:srgbClr val="00B0F0"/>
                </a:solidFill>
              </a:rPr>
              <a:t>Tahasildar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2024062"/>
            <a:ext cx="7038975" cy="3952875"/>
          </a:xfrm>
        </p:spPr>
      </p:pic>
    </p:spTree>
    <p:extLst>
      <p:ext uri="{BB962C8B-B14F-4D97-AF65-F5344CB8AC3E}">
        <p14:creationId xmlns:p14="http://schemas.microsoft.com/office/powerpoint/2010/main" val="3579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Land Records?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"Land Records" itself is a generic expression and can include records such as, the register of lands, Records of Rights (</a:t>
            </a:r>
            <a:r>
              <a:rPr lang="en-US" dirty="0" err="1"/>
              <a:t>RoRs</a:t>
            </a:r>
            <a:r>
              <a:rPr lang="en-US" dirty="0"/>
              <a:t>), tenancy and crop inspection register, mutation register, disputed cases register, etc. It can also include geological information regarding the shape, size, soil-type of the land; and economic information related to irrigation and crops</a:t>
            </a:r>
          </a:p>
        </p:txBody>
      </p:sp>
    </p:spTree>
    <p:extLst>
      <p:ext uri="{BB962C8B-B14F-4D97-AF65-F5344CB8AC3E}">
        <p14:creationId xmlns:p14="http://schemas.microsoft.com/office/powerpoint/2010/main" val="39129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check land records?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Step1:Visit official land record site of </a:t>
            </a:r>
            <a:r>
              <a:rPr lang="en-US" dirty="0" smtClean="0"/>
              <a:t>Maharashtra bhulekh.mahabhumi.gov.in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8" y="2819400"/>
            <a:ext cx="766849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select </a:t>
            </a:r>
            <a:r>
              <a:rPr lang="en-US" dirty="0" smtClean="0"/>
              <a:t>a division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9884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select a district , </a:t>
            </a:r>
            <a:r>
              <a:rPr lang="en-US" dirty="0" err="1" smtClean="0"/>
              <a:t>taluka</a:t>
            </a:r>
            <a:r>
              <a:rPr lang="en-US" dirty="0" smtClean="0"/>
              <a:t> and village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Now you can search </a:t>
            </a:r>
            <a:r>
              <a:rPr lang="en-US" sz="2400" dirty="0" smtClean="0"/>
              <a:t>7/12   </a:t>
            </a:r>
            <a:r>
              <a:rPr lang="en-US" sz="2400" dirty="0"/>
              <a:t>record of </a:t>
            </a:r>
            <a:r>
              <a:rPr lang="en-US" sz="2400" dirty="0" smtClean="0"/>
              <a:t>land by </a:t>
            </a:r>
            <a:r>
              <a:rPr lang="en-US" sz="2400" dirty="0"/>
              <a:t>entering survey number </a:t>
            </a:r>
            <a:r>
              <a:rPr lang="en-US" sz="2400" dirty="0" smtClean="0"/>
              <a:t>or </a:t>
            </a:r>
            <a:r>
              <a:rPr lang="en-US" sz="2400" dirty="0"/>
              <a:t>by entering a name.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3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58421"/>
            <a:ext cx="7620000" cy="42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58421"/>
            <a:ext cx="7620000" cy="42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58421"/>
            <a:ext cx="7620000" cy="42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</TotalTime>
  <Words>138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Check My Land Records in Government Records</vt:lpstr>
      <vt:lpstr>What is Land Records?</vt:lpstr>
      <vt:lpstr>How to check land records?</vt:lpstr>
      <vt:lpstr>Step2</vt:lpstr>
      <vt:lpstr>Step 3</vt:lpstr>
      <vt:lpstr>Step 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Ruchira gore</cp:lastModifiedBy>
  <cp:revision>11</cp:revision>
  <dcterms:created xsi:type="dcterms:W3CDTF">2019-11-07T04:53:16Z</dcterms:created>
  <dcterms:modified xsi:type="dcterms:W3CDTF">2019-11-08T04:53:35Z</dcterms:modified>
</cp:coreProperties>
</file>