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4" r:id="rId4"/>
    <p:sldId id="259" r:id="rId5"/>
    <p:sldId id="260" r:id="rId6"/>
    <p:sldId id="261" r:id="rId7"/>
    <p:sldId id="265" r:id="rId8"/>
    <p:sldId id="266" r:id="rId9"/>
    <p:sldId id="262" r:id="rId10"/>
    <p:sldId id="267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5" autoAdjust="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64CA564-E64C-4DC6-A861-47FD7AB46A8E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6DBEE91-40D7-4BAE-BE91-01E5EC5E4EF3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A564-E64C-4DC6-A861-47FD7AB46A8E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EE91-40D7-4BAE-BE91-01E5EC5E4EF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A564-E64C-4DC6-A861-47FD7AB46A8E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EE91-40D7-4BAE-BE91-01E5EC5E4EF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4CA564-E64C-4DC6-A861-47FD7AB46A8E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DBEE91-40D7-4BAE-BE91-01E5EC5E4EF3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64CA564-E64C-4DC6-A861-47FD7AB46A8E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6DBEE91-40D7-4BAE-BE91-01E5EC5E4EF3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A564-E64C-4DC6-A861-47FD7AB46A8E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EE91-40D7-4BAE-BE91-01E5EC5E4EF3}" type="slidenum">
              <a:rPr lang="en-IN" smtClean="0"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A564-E64C-4DC6-A861-47FD7AB46A8E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EE91-40D7-4BAE-BE91-01E5EC5E4EF3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4CA564-E64C-4DC6-A861-47FD7AB46A8E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DBEE91-40D7-4BAE-BE91-01E5EC5E4EF3}" type="slidenum">
              <a:rPr lang="en-IN" smtClean="0"/>
              <a:t>‹#›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A564-E64C-4DC6-A861-47FD7AB46A8E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EE91-40D7-4BAE-BE91-01E5EC5E4EF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4CA564-E64C-4DC6-A861-47FD7AB46A8E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DBEE91-40D7-4BAE-BE91-01E5EC5E4EF3}" type="slidenum">
              <a:rPr lang="en-IN" smtClean="0"/>
              <a:t>‹#›</a:t>
            </a:fld>
            <a:endParaRPr lang="en-I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4CA564-E64C-4DC6-A861-47FD7AB46A8E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DBEE91-40D7-4BAE-BE91-01E5EC5E4EF3}" type="slidenum">
              <a:rPr lang="en-IN" smtClean="0"/>
              <a:t>‹#›</a:t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64CA564-E64C-4DC6-A861-47FD7AB46A8E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DBEE91-40D7-4BAE-BE91-01E5EC5E4EF3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3124200"/>
            <a:ext cx="7272808" cy="1894362"/>
          </a:xfrm>
        </p:spPr>
        <p:txBody>
          <a:bodyPr>
            <a:normAutofit/>
          </a:bodyPr>
          <a:lstStyle/>
          <a:p>
            <a:pPr algn="ctr"/>
            <a:r>
              <a:rPr lang="en-IN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lgerian" pitchFamily="82" charset="0"/>
              </a:rPr>
              <a:t>Video conferencing to save time and resources</a:t>
            </a:r>
            <a:endParaRPr lang="en-IN" sz="4400" dirty="0">
              <a:solidFill>
                <a:schemeClr val="accent3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5229200"/>
            <a:ext cx="7828384" cy="1947664"/>
          </a:xfrm>
        </p:spPr>
        <p:txBody>
          <a:bodyPr>
            <a:normAutofit/>
          </a:bodyPr>
          <a:lstStyle/>
          <a:p>
            <a:pPr algn="r"/>
            <a:r>
              <a:rPr lang="en-IN" sz="1600" dirty="0" smtClean="0">
                <a:solidFill>
                  <a:schemeClr val="tx1"/>
                </a:solidFill>
              </a:rPr>
              <a:t>presented by </a:t>
            </a:r>
            <a:r>
              <a:rPr lang="en-IN" sz="3200" dirty="0" smtClean="0">
                <a:solidFill>
                  <a:srgbClr val="002060"/>
                </a:solidFill>
              </a:rPr>
              <a:t>Vikas </a:t>
            </a:r>
            <a:r>
              <a:rPr lang="en-IN" sz="3200" dirty="0" smtClean="0">
                <a:solidFill>
                  <a:srgbClr val="002060"/>
                </a:solidFill>
              </a:rPr>
              <a:t>Laxman Gambare</a:t>
            </a:r>
          </a:p>
          <a:p>
            <a:pPr algn="r"/>
            <a:r>
              <a:rPr lang="en-IN" dirty="0" smtClean="0">
                <a:solidFill>
                  <a:srgbClr val="002060"/>
                </a:solidFill>
              </a:rPr>
              <a:t>Assistant commissioner of Sales tax</a:t>
            </a:r>
            <a:endParaRPr lang="en-IN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room20\Desktop\vikas ppt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5400600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8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5400" b="1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STILL IT IS EMERGING TOOL FOR BETTER WORLD …</a:t>
            </a:r>
            <a:endParaRPr lang="en-IN" sz="5400" b="1" dirty="0">
              <a:solidFill>
                <a:schemeClr val="accent3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1632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20472" cy="6741368"/>
          </a:xfrm>
        </p:spPr>
      </p:pic>
    </p:spTree>
    <p:extLst>
      <p:ext uri="{BB962C8B-B14F-4D97-AF65-F5344CB8AC3E}">
        <p14:creationId xmlns:p14="http://schemas.microsoft.com/office/powerpoint/2010/main" val="66827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212" y="188640"/>
            <a:ext cx="7467600" cy="79208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N" sz="3600" b="1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WHAT IS VIDEO CONFERENCING?</a:t>
            </a:r>
            <a:endParaRPr lang="en-IN" sz="3600" b="1" dirty="0">
              <a:solidFill>
                <a:schemeClr val="accent1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80728"/>
            <a:ext cx="5004048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933055"/>
            <a:ext cx="4144516" cy="327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012" y="3931029"/>
            <a:ext cx="4999497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4502" y="980728"/>
            <a:ext cx="3923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IN" sz="2400" dirty="0" smtClean="0">
                <a:latin typeface="Aharoni" pitchFamily="2" charset="-79"/>
                <a:cs typeface="Aharoni" pitchFamily="2" charset="-79"/>
              </a:rPr>
              <a:t>‘</a:t>
            </a:r>
            <a:r>
              <a:rPr lang="en-IN" sz="2400" dirty="0" smtClean="0">
                <a:latin typeface="Aharoni" pitchFamily="2" charset="-79"/>
                <a:cs typeface="Aharoni" pitchFamily="2" charset="-79"/>
              </a:rPr>
              <a:t>A </a:t>
            </a:r>
            <a:r>
              <a:rPr lang="en-IN" sz="2400" dirty="0">
                <a:latin typeface="Aharoni" pitchFamily="2" charset="-79"/>
                <a:cs typeface="Aharoni" pitchFamily="2" charset="-79"/>
              </a:rPr>
              <a:t>video conference is a live, visual connection between two or more people residing in separate locations for the purpose of communication. </a:t>
            </a:r>
            <a:r>
              <a:rPr lang="en-IN" sz="2400" dirty="0" smtClean="0">
                <a:latin typeface="Aharoni" pitchFamily="2" charset="-79"/>
                <a:cs typeface="Aharoni" pitchFamily="2" charset="-79"/>
              </a:rPr>
              <a:t>’</a:t>
            </a:r>
            <a:endParaRPr lang="en-IN" sz="24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280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7088" y="260648"/>
            <a:ext cx="8291264" cy="86409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N" b="1" dirty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COMPONENTS OF A VIDEO CONFERENCING</a:t>
            </a:r>
            <a:endParaRPr lang="en-IN" dirty="0"/>
          </a:p>
        </p:txBody>
      </p:sp>
      <p:pic>
        <p:nvPicPr>
          <p:cNvPr id="4098" name="Picture 2" descr="C:\Users\room20\Desktop\vikas ppt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12776"/>
            <a:ext cx="8208913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10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11144" cy="936104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HOW IT SAVES TIME AND RESOURCES</a:t>
            </a:r>
            <a:br>
              <a:rPr lang="en-IN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</a:br>
            <a:r>
              <a:rPr lang="en-IN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en-IN" dirty="0">
              <a:solidFill>
                <a:schemeClr val="accent1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467600" cy="48737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IN" sz="2800" b="1" dirty="0" smtClean="0"/>
              <a:t>Can </a:t>
            </a:r>
            <a:r>
              <a:rPr lang="en-IN" sz="2800" b="1" dirty="0"/>
              <a:t>improve work quality</a:t>
            </a:r>
          </a:p>
          <a:p>
            <a:pPr>
              <a:buFont typeface="Wingdings" pitchFamily="2" charset="2"/>
              <a:buChar char="q"/>
            </a:pPr>
            <a:r>
              <a:rPr lang="en-IN" sz="2800" b="1" dirty="0"/>
              <a:t>Reduce costs</a:t>
            </a:r>
          </a:p>
          <a:p>
            <a:pPr>
              <a:buFont typeface="Wingdings" pitchFamily="2" charset="2"/>
              <a:buChar char="q"/>
            </a:pPr>
            <a:r>
              <a:rPr lang="en-IN" sz="2800" b="1" dirty="0"/>
              <a:t>Improves communication</a:t>
            </a:r>
          </a:p>
          <a:p>
            <a:pPr>
              <a:buFont typeface="Wingdings" pitchFamily="2" charset="2"/>
              <a:buChar char="q"/>
            </a:pPr>
            <a:r>
              <a:rPr lang="en-IN" sz="2800" b="1" dirty="0"/>
              <a:t>Groups can meet more frequently</a:t>
            </a:r>
          </a:p>
          <a:p>
            <a:pPr>
              <a:buFont typeface="Wingdings" pitchFamily="2" charset="2"/>
              <a:buChar char="q"/>
            </a:pPr>
            <a:r>
              <a:rPr lang="en-IN" sz="2800" b="1" dirty="0"/>
              <a:t>Critical meetings can be conducted in less time</a:t>
            </a:r>
          </a:p>
          <a:p>
            <a:pPr>
              <a:buFont typeface="Wingdings" pitchFamily="2" charset="2"/>
              <a:buChar char="q"/>
            </a:pPr>
            <a:r>
              <a:rPr lang="en-IN" sz="2800" b="1" dirty="0"/>
              <a:t>More faculty and staff can be involved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52132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EXAMPLES OF VIDEO CONFERENCING</a:t>
            </a:r>
            <a:r>
              <a:rPr lang="en-IN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IN" dirty="0" smtClean="0">
                <a:latin typeface="Aharoni" pitchFamily="2" charset="-79"/>
                <a:cs typeface="Aharoni" pitchFamily="2" charset="-79"/>
              </a:rPr>
            </a:br>
            <a:endParaRPr lang="en-IN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e-LEARNING</a:t>
            </a:r>
            <a:endParaRPr lang="en-IN" dirty="0">
              <a:solidFill>
                <a:schemeClr val="accent3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7" name="Picture 3" descr="C:\Users\room20\Desktop\vikas ppt\distance-learning-classroo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151486" cy="476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43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IN" dirty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EXAMPLES OF VIDEO CONFERENCING</a:t>
            </a:r>
            <a:r>
              <a:rPr lang="en-IN" dirty="0">
                <a:latin typeface="Aharoni" pitchFamily="2" charset="-79"/>
                <a:cs typeface="Aharoni" pitchFamily="2" charset="-79"/>
              </a:rPr>
              <a:t/>
            </a:r>
            <a:br>
              <a:rPr lang="en-IN" dirty="0">
                <a:latin typeface="Aharoni" pitchFamily="2" charset="-79"/>
                <a:cs typeface="Aharoni" pitchFamily="2" charset="-79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IN </a:t>
            </a:r>
            <a:r>
              <a:rPr lang="en-IN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DISASTER</a:t>
            </a:r>
            <a:endParaRPr lang="en-IN" dirty="0">
              <a:solidFill>
                <a:schemeClr val="accent3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4" name="Picture 6" descr="संबंधित इमे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8352928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2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IN" dirty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EXAMPLES OF VIDEO CONFERENCING</a:t>
            </a:r>
            <a:r>
              <a:rPr lang="en-IN" dirty="0">
                <a:latin typeface="Aharoni" pitchFamily="2" charset="-79"/>
                <a:cs typeface="Aharoni" pitchFamily="2" charset="-79"/>
              </a:rPr>
              <a:t/>
            </a:r>
            <a:br>
              <a:rPr lang="en-IN" dirty="0">
                <a:latin typeface="Aharoni" pitchFamily="2" charset="-79"/>
                <a:cs typeface="Aharoni" pitchFamily="2" charset="-79"/>
              </a:rPr>
            </a:br>
            <a:endParaRPr lang="en-IN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215325"/>
              </p:ext>
            </p:extLst>
          </p:nvPr>
        </p:nvGraphicFramePr>
        <p:xfrm>
          <a:off x="2247900" y="3170238"/>
          <a:ext cx="4646613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Packager Shell Object" showAsIcon="1" r:id="rId3" imgW="4647240" imgH="516600" progId="Package">
                  <p:embed/>
                </p:oleObj>
              </mc:Choice>
              <mc:Fallback>
                <p:oleObj name="Packager Shell Object" showAsIcon="1" r:id="rId3" imgW="4647240" imgH="5166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7900" y="3170238"/>
                        <a:ext cx="4646613" cy="51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63562" y="1562183"/>
            <a:ext cx="3704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 medicine and health</a:t>
            </a:r>
          </a:p>
        </p:txBody>
      </p:sp>
    </p:spTree>
    <p:extLst>
      <p:ext uri="{BB962C8B-B14F-4D97-AF65-F5344CB8AC3E}">
        <p14:creationId xmlns:p14="http://schemas.microsoft.com/office/powerpoint/2010/main" val="311639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88832" cy="136815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IN" sz="4000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IN" sz="4000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</a:br>
            <a:r>
              <a:rPr lang="en-IN" sz="4000" dirty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IN" sz="4000" dirty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</a:br>
            <a:r>
              <a:rPr lang="en-IN" sz="4000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Other Usage </a:t>
            </a:r>
            <a:r>
              <a:rPr lang="en-IN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OF </a:t>
            </a:r>
            <a:r>
              <a:rPr lang="en-IN" dirty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VIDEO </a:t>
            </a:r>
            <a:r>
              <a:rPr lang="en-IN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 CONFERENCING</a:t>
            </a:r>
            <a:r>
              <a:rPr lang="en-IN" dirty="0">
                <a:latin typeface="Aharoni" pitchFamily="2" charset="-79"/>
                <a:cs typeface="Aharoni" pitchFamily="2" charset="-79"/>
              </a:rPr>
              <a:t/>
            </a:r>
            <a:br>
              <a:rPr lang="en-IN" dirty="0">
                <a:latin typeface="Aharoni" pitchFamily="2" charset="-79"/>
                <a:cs typeface="Aharoni" pitchFamily="2" charset="-79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IN" sz="2800" b="1" dirty="0">
                <a:latin typeface="Aharoni" pitchFamily="2" charset="-79"/>
                <a:cs typeface="Aharoni" pitchFamily="2" charset="-79"/>
              </a:rPr>
              <a:t>Use in sign language communications</a:t>
            </a:r>
          </a:p>
          <a:p>
            <a:pPr>
              <a:buFont typeface="Wingdings" pitchFamily="2" charset="2"/>
              <a:buChar char="q"/>
            </a:pPr>
            <a:r>
              <a:rPr lang="en-IN" sz="2800" b="1" dirty="0">
                <a:latin typeface="Aharoni" pitchFamily="2" charset="-79"/>
                <a:cs typeface="Aharoni" pitchFamily="2" charset="-79"/>
              </a:rPr>
              <a:t> on media relations</a:t>
            </a:r>
          </a:p>
          <a:p>
            <a:pPr>
              <a:buFont typeface="Wingdings" pitchFamily="2" charset="2"/>
              <a:buChar char="q"/>
            </a:pPr>
            <a:r>
              <a:rPr lang="en-IN" sz="2800" b="1" dirty="0">
                <a:latin typeface="Aharoni" pitchFamily="2" charset="-79"/>
                <a:cs typeface="Aharoni" pitchFamily="2" charset="-79"/>
              </a:rPr>
              <a:t>on business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0022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N" sz="3600" b="1" dirty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LIMITATIONS</a:t>
            </a:r>
            <a:r>
              <a:rPr lang="en-IN" b="1" dirty="0"/>
              <a:t/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IN" sz="3200" b="1" dirty="0" smtClean="0">
                <a:latin typeface="Aharoni" pitchFamily="2" charset="-79"/>
                <a:cs typeface="Aharoni" pitchFamily="2" charset="-79"/>
              </a:rPr>
              <a:t>Initial </a:t>
            </a:r>
            <a:r>
              <a:rPr lang="en-IN" sz="3200" b="1" dirty="0">
                <a:latin typeface="Aharoni" pitchFamily="2" charset="-79"/>
                <a:cs typeface="Aharoni" pitchFamily="2" charset="-79"/>
              </a:rPr>
              <a:t>cost of the equipment is high</a:t>
            </a:r>
            <a:r>
              <a:rPr lang="en-IN" sz="3200" b="1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IN" sz="32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IN" sz="3200" b="1" dirty="0" smtClean="0">
                <a:latin typeface="Aharoni" pitchFamily="2" charset="-79"/>
                <a:cs typeface="Aharoni" pitchFamily="2" charset="-79"/>
              </a:rPr>
              <a:t>Availability of high speed internet is must.</a:t>
            </a:r>
          </a:p>
          <a:p>
            <a:pPr>
              <a:buFont typeface="Wingdings" pitchFamily="2" charset="2"/>
              <a:buChar char="q"/>
            </a:pPr>
            <a:r>
              <a:rPr lang="en-IN" sz="3200" b="1" dirty="0" smtClean="0">
                <a:latin typeface="Aharoni" pitchFamily="2" charset="-79"/>
                <a:cs typeface="Aharoni" pitchFamily="2" charset="-79"/>
              </a:rPr>
              <a:t> Digital literacy is must.</a:t>
            </a:r>
          </a:p>
          <a:p>
            <a:pPr>
              <a:buFont typeface="Wingdings" pitchFamily="2" charset="2"/>
              <a:buChar char="q"/>
            </a:pPr>
            <a:r>
              <a:rPr lang="en-IN" sz="32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IN" sz="3200" b="1" dirty="0" smtClean="0">
                <a:latin typeface="Aharoni" pitchFamily="2" charset="-79"/>
                <a:cs typeface="Aharoni" pitchFamily="2" charset="-79"/>
              </a:rPr>
              <a:t>Physical touch is not available.</a:t>
            </a:r>
          </a:p>
          <a:p>
            <a:pPr>
              <a:buFont typeface="Wingdings" pitchFamily="2" charset="2"/>
              <a:buChar char="q"/>
            </a:pPr>
            <a:r>
              <a:rPr lang="en-IN" sz="3200" b="1" dirty="0" smtClean="0">
                <a:latin typeface="Aharoni" pitchFamily="2" charset="-79"/>
                <a:cs typeface="Aharoni" pitchFamily="2" charset="-79"/>
              </a:rPr>
              <a:t> Monitoring is not easy.</a:t>
            </a:r>
          </a:p>
          <a:p>
            <a:pPr>
              <a:buFont typeface="Wingdings" pitchFamily="2" charset="2"/>
              <a:buChar char="q"/>
            </a:pPr>
            <a:endParaRPr lang="en-IN" sz="3200" b="1" dirty="0">
              <a:solidFill>
                <a:schemeClr val="accent3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78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116</TotalTime>
  <Words>152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Oriel</vt:lpstr>
      <vt:lpstr>Package</vt:lpstr>
      <vt:lpstr>Video conferencing to save time and resources</vt:lpstr>
      <vt:lpstr>WHAT IS VIDEO CONFERENCING?</vt:lpstr>
      <vt:lpstr>COMPONENTS OF A VIDEO CONFERENCING</vt:lpstr>
      <vt:lpstr>HOW IT SAVES TIME AND RESOURCES  </vt:lpstr>
      <vt:lpstr>EXAMPLES OF VIDEO CONFERENCING </vt:lpstr>
      <vt:lpstr>EXAMPLES OF VIDEO CONFERENCING </vt:lpstr>
      <vt:lpstr>EXAMPLES OF VIDEO CONFERENCING </vt:lpstr>
      <vt:lpstr>  Other Usage OF VIDEO  CONFERENCING </vt:lpstr>
      <vt:lpstr>LIMITATIONS 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conferencing to save time and resources</dc:title>
  <dc:creator>room20</dc:creator>
  <cp:lastModifiedBy>room20</cp:lastModifiedBy>
  <cp:revision>12</cp:revision>
  <dcterms:created xsi:type="dcterms:W3CDTF">2019-11-03T18:03:50Z</dcterms:created>
  <dcterms:modified xsi:type="dcterms:W3CDTF">2019-11-04T14:52:41Z</dcterms:modified>
</cp:coreProperties>
</file>