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s/social-media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1"/>
            <a:ext cx="8686800" cy="1752599"/>
          </a:xfrm>
        </p:spPr>
        <p:txBody>
          <a:bodyPr>
            <a:normAutofit/>
          </a:bodyPr>
          <a:lstStyle/>
          <a:p>
            <a:pPr algn="ctr"/>
            <a:r>
              <a:rPr lang="en-IN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 is social networking</a:t>
            </a:r>
            <a:endParaRPr lang="en-IN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7854696" cy="3733800"/>
          </a:xfrm>
        </p:spPr>
        <p:txBody>
          <a:bodyPr>
            <a:normAutofit/>
          </a:bodyPr>
          <a:lstStyle/>
          <a:p>
            <a:pPr algn="ctr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IN" dirty="0"/>
          </a:p>
          <a:p>
            <a:pPr algn="ctr"/>
            <a:r>
              <a:rPr lang="en-IN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Presented by :</a:t>
            </a:r>
          </a:p>
          <a:p>
            <a:pPr algn="ctr"/>
            <a:r>
              <a:rPr lang="en-IN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Gaikwad Samadhan</a:t>
            </a:r>
            <a:endParaRPr lang="en-IN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Tahasildar</a:t>
            </a:r>
            <a:r>
              <a:rPr lang="en-IN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CLASS-C</a:t>
            </a:r>
            <a:endParaRPr lang="en-IN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CPTP 6,2019)</a:t>
            </a:r>
          </a:p>
          <a:p>
            <a:pPr algn="ctr"/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YASHADA,PUNE</a:t>
            </a:r>
            <a:endParaRPr lang="en-IN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49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/>
            </a:r>
            <a:br>
              <a:rPr lang="en-IN" dirty="0"/>
            </a:b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 Networking</a:t>
            </a:r>
            <a:endParaRPr lang="en-I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Social networking is the use of Internet-based </a:t>
            </a:r>
            <a:r>
              <a:rPr lang="en-IN" u="sng" dirty="0">
                <a:latin typeface="Times New Roman" pitchFamily="18" charset="0"/>
                <a:cs typeface="Times New Roman" pitchFamily="18" charset="0"/>
                <a:hlinkClick r:id="rId2"/>
              </a:rPr>
              <a:t>social media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 sites to stay connected with friends, family, colleagues, customers, or clients. 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Social networking can have a social purpose, a business purpose, or both, through sites such as Facebook, Twitter, LinkedIn, and Instagram, among others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Social networking has become a significant base for marketers seeking to engage customers.</a:t>
            </a:r>
          </a:p>
        </p:txBody>
      </p:sp>
    </p:spTree>
    <p:extLst>
      <p:ext uri="{BB962C8B-B14F-4D97-AF65-F5344CB8AC3E}">
        <p14:creationId xmlns:p14="http://schemas.microsoft.com/office/powerpoint/2010/main" val="311015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r>
              <a:rPr lang="en-IN" sz="4000" dirty="0" smtClean="0">
                <a:solidFill>
                  <a:srgbClr val="FF0000"/>
                </a:solidFill>
              </a:rPr>
              <a:t>Different Platform Of Social Networking</a:t>
            </a:r>
            <a:endParaRPr lang="en-IN" sz="4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935163"/>
            <a:ext cx="7315199" cy="4389437"/>
          </a:xfrm>
        </p:spPr>
      </p:pic>
    </p:spTree>
    <p:extLst>
      <p:ext uri="{BB962C8B-B14F-4D97-AF65-F5344CB8AC3E}">
        <p14:creationId xmlns:p14="http://schemas.microsoft.com/office/powerpoint/2010/main" val="27340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Autofit/>
          </a:bodyPr>
          <a:lstStyle/>
          <a:p>
            <a:r>
              <a:rPr lang="en-IN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Positive Aspects Of Social Networking</a:t>
            </a:r>
            <a:endParaRPr lang="en-IN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Connectivity 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Awareness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Helps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in Building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Communities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Education 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Noble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Cause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Information 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Updates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Promotion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Helps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Government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and Agencies Fight Crime</a:t>
            </a:r>
          </a:p>
        </p:txBody>
      </p:sp>
    </p:spTree>
    <p:extLst>
      <p:ext uri="{BB962C8B-B14F-4D97-AF65-F5344CB8AC3E}">
        <p14:creationId xmlns:p14="http://schemas.microsoft.com/office/powerpoint/2010/main" val="26421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Autofit/>
          </a:bodyPr>
          <a:lstStyle/>
          <a:p>
            <a:r>
              <a:rPr lang="en-IN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I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Aspects Of Social Networking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Cyber bullying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Hacking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Addiction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Fraud 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Scams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Security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Issues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Reputation 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Cheating and Relationship Issues 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Health Issues 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575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IN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Precautionary Steps</a:t>
            </a:r>
            <a:endParaRPr lang="en-IN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Use a strong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password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Use a different password for each of your social media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accounts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Be selective with friend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requests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Click links with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caution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Be careful about what you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share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Protect your computer by installing antivirus software to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safeguard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Remember to log off when you’re done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496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Government Interventions</a:t>
            </a:r>
            <a:endParaRPr lang="en-I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Information technology act,2000(IT act)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CERT-IN(The Indian Computer Emergency Response Team)-operational since January 2004.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National Cyber Security Policy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2013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Cyber policing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8335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305800" cy="1600200"/>
          </a:xfrm>
        </p:spPr>
        <p:txBody>
          <a:bodyPr>
            <a:noAutofit/>
          </a:bodyPr>
          <a:lstStyle/>
          <a:p>
            <a:pPr algn="ctr"/>
            <a:r>
              <a:rPr lang="en-IN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77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249</TotalTime>
  <Words>127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What is social networking</vt:lpstr>
      <vt:lpstr> Social Networking</vt:lpstr>
      <vt:lpstr>Different Platform Of Social Networking</vt:lpstr>
      <vt:lpstr>Positive Aspects Of Social Networking</vt:lpstr>
      <vt:lpstr>Negative Aspects Of Social Networking</vt:lpstr>
      <vt:lpstr>Precautionary Steps</vt:lpstr>
      <vt:lpstr>Government Interventions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social networking</dc:title>
  <dc:creator>D58</dc:creator>
  <cp:lastModifiedBy>D58</cp:lastModifiedBy>
  <cp:revision>17</cp:revision>
  <dcterms:created xsi:type="dcterms:W3CDTF">2006-08-16T00:00:00Z</dcterms:created>
  <dcterms:modified xsi:type="dcterms:W3CDTF">2019-11-03T18:20:55Z</dcterms:modified>
</cp:coreProperties>
</file>