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notesMasterIdLst>
    <p:notesMasterId r:id="rId13"/>
  </p:notesMasterIdLst>
  <p:sldIdLst>
    <p:sldId id="256" r:id="rId2"/>
    <p:sldId id="257" r:id="rId3"/>
    <p:sldId id="258" r:id="rId4"/>
    <p:sldId id="262" r:id="rId5"/>
    <p:sldId id="264" r:id="rId6"/>
    <p:sldId id="259" r:id="rId7"/>
    <p:sldId id="260" r:id="rId8"/>
    <p:sldId id="261" r:id="rId9"/>
    <p:sldId id="265" r:id="rId10"/>
    <p:sldId id="263" r:id="rId11"/>
    <p:sldId id="266" r:id="rId1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89" autoAdjust="0"/>
    <p:restoredTop sz="94660"/>
  </p:normalViewPr>
  <p:slideViewPr>
    <p:cSldViewPr>
      <p:cViewPr varScale="1">
        <p:scale>
          <a:sx n="110" d="100"/>
          <a:sy n="110" d="100"/>
        </p:scale>
        <p:origin x="-161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FBC7832-C9FF-4A59-9D2F-DDB451708CA7}" type="datetimeFigureOut">
              <a:rPr lang="en-US" smtClean="0"/>
              <a:t>11/4/2019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AEBF434-7583-427F-8EE0-D406682119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737448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724F6C-2E20-4837-BDB1-E7B56636BE32}" type="datetime1">
              <a:rPr lang="en-US" smtClean="0"/>
              <a:t>11/4/2019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FB292-09B3-4E6D-B487-6FD6000F0800}" type="datetime1">
              <a:rPr lang="en-US" smtClean="0"/>
              <a:t>11/4/2019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F93225-DC16-45D9-BFCC-2FEA1718B0BD}" type="datetime1">
              <a:rPr lang="en-US" smtClean="0"/>
              <a:t>11/4/2019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CFDD83-54C2-4253-84F9-63B692641BF5}" type="datetime1">
              <a:rPr lang="en-US" smtClean="0"/>
              <a:t>11/4/2019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B1ABFF-1463-46E0-AE1F-AFBAD358CEEC}" type="datetime1">
              <a:rPr lang="en-US" smtClean="0"/>
              <a:t>11/4/2019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121C61-28FA-4EA5-BBED-3EFE5DDF4841}" type="datetime1">
              <a:rPr lang="en-US" smtClean="0"/>
              <a:t>11/4/2019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74C8D8-4D6D-4385-A1D8-66F3FEB1B712}" type="datetime1">
              <a:rPr lang="en-US" smtClean="0"/>
              <a:t>11/4/2019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374A13-654E-4BC4-A25E-66C485E77624}" type="datetime1">
              <a:rPr lang="en-US" smtClean="0"/>
              <a:t>11/4/2019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43B3B-3115-413D-848B-32D891B1AE8C}" type="datetime1">
              <a:rPr lang="en-US" smtClean="0"/>
              <a:t>11/4/2019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677834-0924-4300-A6FA-3DF9AD618348}" type="datetime1">
              <a:rPr lang="en-US" smtClean="0"/>
              <a:t>11/4/2019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2F36F1-F337-42A1-9A34-2B7CF3950A34}" type="datetime1">
              <a:rPr lang="en-US" smtClean="0"/>
              <a:t>11/4/2019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B35F639A-5675-4C99-8E84-96922E7E89CD}" type="datetime1">
              <a:rPr lang="en-US" smtClean="0"/>
              <a:t>11/4/2019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hf hdr="0" ftr="0" dt="0"/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3400" y="914400"/>
            <a:ext cx="8077200" cy="1828800"/>
          </a:xfrm>
        </p:spPr>
        <p:txBody>
          <a:bodyPr>
            <a:normAutofit/>
          </a:bodyPr>
          <a:lstStyle/>
          <a:p>
            <a:pPr algn="ctr"/>
            <a:r>
              <a:rPr lang="en-US" dirty="0" smtClean="0"/>
              <a:t>Topic: How to Scan images</a:t>
            </a:r>
            <a:br>
              <a:rPr lang="en-US" dirty="0" smtClean="0"/>
            </a:br>
            <a:r>
              <a:rPr lang="en-US" dirty="0" smtClean="0"/>
              <a:t>Using </a:t>
            </a:r>
            <a:r>
              <a:rPr lang="en-US" dirty="0" err="1" smtClean="0"/>
              <a:t>CamScanner</a:t>
            </a:r>
            <a:r>
              <a:rPr lang="en-US" dirty="0"/>
              <a:t> </a:t>
            </a:r>
            <a:r>
              <a:rPr lang="en-US" dirty="0" smtClean="0"/>
              <a:t>App 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924800" cy="2410264"/>
          </a:xfrm>
        </p:spPr>
        <p:txBody>
          <a:bodyPr>
            <a:normAutofit/>
          </a:bodyPr>
          <a:lstStyle/>
          <a:p>
            <a:pPr algn="ctr"/>
            <a:r>
              <a:rPr lang="en-US" dirty="0"/>
              <a:t>Name: </a:t>
            </a:r>
            <a:r>
              <a:rPr lang="en-US" dirty="0" err="1"/>
              <a:t>Pooja</a:t>
            </a:r>
            <a:r>
              <a:rPr lang="en-US" dirty="0"/>
              <a:t> </a:t>
            </a:r>
            <a:r>
              <a:rPr lang="en-US" dirty="0" err="1"/>
              <a:t>Tanaji</a:t>
            </a:r>
            <a:r>
              <a:rPr lang="en-US" dirty="0"/>
              <a:t> </a:t>
            </a:r>
            <a:r>
              <a:rPr lang="en-US" dirty="0" err="1"/>
              <a:t>Gaikwad</a:t>
            </a:r>
            <a:r>
              <a:rPr lang="en-US" dirty="0"/>
              <a:t/>
            </a:r>
            <a:br>
              <a:rPr lang="en-US" dirty="0"/>
            </a:br>
            <a:r>
              <a:rPr lang="en-US" dirty="0"/>
              <a:t>Designation: Deputy Collector</a:t>
            </a:r>
            <a:br>
              <a:rPr lang="en-US" dirty="0"/>
            </a:br>
            <a:r>
              <a:rPr lang="en-US" dirty="0"/>
              <a:t>Batch: CPTP 6</a:t>
            </a:r>
            <a:br>
              <a:rPr lang="en-US" dirty="0"/>
            </a:br>
            <a:r>
              <a:rPr lang="en-US" dirty="0"/>
              <a:t>Class: A</a:t>
            </a:r>
            <a:br>
              <a:rPr lang="en-US" dirty="0"/>
            </a:br>
            <a:r>
              <a:rPr lang="en-US" dirty="0"/>
              <a:t>Roll No: A11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15158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err="1" smtClean="0"/>
              <a:t>Benfits</a:t>
            </a:r>
            <a:r>
              <a:rPr lang="en-US" dirty="0" smtClean="0"/>
              <a:t> of </a:t>
            </a:r>
            <a:r>
              <a:rPr lang="en-US" dirty="0" err="1" smtClean="0"/>
              <a:t>CamScanner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Cost effective</a:t>
            </a:r>
          </a:p>
          <a:p>
            <a:r>
              <a:rPr lang="en-US" dirty="0" smtClean="0"/>
              <a:t>Time Saving</a:t>
            </a:r>
          </a:p>
          <a:p>
            <a:r>
              <a:rPr lang="en-US" dirty="0" smtClean="0"/>
              <a:t>Easy to Use</a:t>
            </a:r>
          </a:p>
          <a:p>
            <a:r>
              <a:rPr lang="en-US" dirty="0" smtClean="0"/>
              <a:t>Used Worldwide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92355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0150" y="866775"/>
            <a:ext cx="6743700" cy="5124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55484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What is </a:t>
            </a:r>
            <a:r>
              <a:rPr lang="en-US" dirty="0" err="1" smtClean="0"/>
              <a:t>CamScanner</a:t>
            </a:r>
            <a:r>
              <a:rPr lang="en-US" dirty="0" smtClean="0"/>
              <a:t>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CamScanner</a:t>
            </a:r>
            <a:r>
              <a:rPr lang="en-US" dirty="0" smtClean="0"/>
              <a:t> is a mobile App.</a:t>
            </a:r>
          </a:p>
          <a:p>
            <a:r>
              <a:rPr lang="en-US" dirty="0" smtClean="0"/>
              <a:t>Allows IOS and Android devices to be used as image scanners.</a:t>
            </a:r>
          </a:p>
          <a:p>
            <a:r>
              <a:rPr lang="en-US" dirty="0" smtClean="0"/>
              <a:t>Basically you can scan any document using this device.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32764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am scanner साठी इमेज परिणाम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6" y="1066800"/>
            <a:ext cx="8739226" cy="5029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4613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am scanner app images साठी इमेज परिणाम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1" y="1447801"/>
            <a:ext cx="6629400" cy="4343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30967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Is Cam Scanner Free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Cam Scanner has 3 subscription</a:t>
            </a:r>
          </a:p>
          <a:p>
            <a:pPr marL="514350" indent="-514350">
              <a:buAutoNum type="arabicParenR"/>
            </a:pPr>
            <a:r>
              <a:rPr lang="en-US" dirty="0" smtClean="0"/>
              <a:t>Basic – this is free of cost </a:t>
            </a:r>
          </a:p>
          <a:p>
            <a:pPr marL="514350" indent="-514350">
              <a:buAutoNum type="arabicParenR"/>
            </a:pPr>
            <a:r>
              <a:rPr lang="en-US" dirty="0" smtClean="0"/>
              <a:t>Premium- $4.99/per month</a:t>
            </a:r>
          </a:p>
          <a:p>
            <a:pPr marL="514350" indent="-514350">
              <a:buAutoNum type="arabicParenR"/>
            </a:pPr>
            <a:r>
              <a:rPr lang="en-US" dirty="0" err="1" smtClean="0"/>
              <a:t>Bussiness</a:t>
            </a:r>
            <a:r>
              <a:rPr lang="en-US" dirty="0" smtClean="0"/>
              <a:t>- $9.99/per month</a:t>
            </a:r>
          </a:p>
          <a:p>
            <a:pPr marL="514350" indent="-514350">
              <a:buAutoNum type="arabicParenR"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     Mostly basic is used mostly free of cost by many users.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5858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4600" y="838200"/>
            <a:ext cx="3581400" cy="704850"/>
          </a:xfrm>
        </p:spPr>
        <p:txBody>
          <a:bodyPr/>
          <a:lstStyle/>
          <a:p>
            <a:pPr algn="ctr"/>
            <a:r>
              <a:rPr lang="en-US" sz="3200" b="1" dirty="0" smtClean="0"/>
              <a:t>How to use </a:t>
            </a:r>
            <a:r>
              <a:rPr lang="en-US" sz="3200" b="1" dirty="0" err="1" smtClean="0"/>
              <a:t>CamScan</a:t>
            </a:r>
            <a:endParaRPr lang="en-US" sz="3200" b="1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762000" y="1600200"/>
            <a:ext cx="7772400" cy="1295400"/>
          </a:xfrm>
        </p:spPr>
        <p:txBody>
          <a:bodyPr>
            <a:normAutofit fontScale="92500" lnSpcReduction="20000"/>
          </a:bodyPr>
          <a:lstStyle/>
          <a:p>
            <a:r>
              <a:rPr lang="en-US" sz="2800" b="1" dirty="0" smtClean="0"/>
              <a:t>Step</a:t>
            </a:r>
            <a:endParaRPr lang="en-US" sz="2800" b="1" dirty="0"/>
          </a:p>
          <a:p>
            <a:pPr marL="742950" indent="-742950">
              <a:buFont typeface="+mj-lt"/>
              <a:buAutoNum type="arabicPeriod"/>
            </a:pPr>
            <a:r>
              <a:rPr lang="en-US" sz="2000" dirty="0"/>
              <a:t>Snap a picture which you need to scan using mobile camera from the App</a:t>
            </a:r>
          </a:p>
          <a:p>
            <a:r>
              <a:rPr lang="en-US" sz="1800" b="1" dirty="0"/>
              <a:t> </a:t>
            </a:r>
          </a:p>
          <a:p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762000" y="3200400"/>
            <a:ext cx="7848600" cy="3048000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  </a:t>
            </a:r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 flipV="1">
            <a:off x="1450969" y="2895601"/>
            <a:ext cx="6323319" cy="3276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63208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flipH="1">
            <a:off x="2362200" y="381000"/>
            <a:ext cx="5257800" cy="1371600"/>
          </a:xfrm>
        </p:spPr>
        <p:txBody>
          <a:bodyPr/>
          <a:lstStyle/>
          <a:p>
            <a:pPr algn="ctr"/>
            <a:r>
              <a:rPr lang="en-US" sz="2800" b="1" dirty="0"/>
              <a:t>How to use </a:t>
            </a:r>
            <a:r>
              <a:rPr lang="en-US" sz="2800" b="1" dirty="0" err="1"/>
              <a:t>CamScan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752600"/>
            <a:ext cx="8305800" cy="1295400"/>
          </a:xfrm>
        </p:spPr>
        <p:txBody>
          <a:bodyPr>
            <a:normAutofit fontScale="92500"/>
          </a:bodyPr>
          <a:lstStyle/>
          <a:p>
            <a:r>
              <a:rPr lang="en-US" sz="2000" b="1" dirty="0" smtClean="0"/>
              <a:t>Step </a:t>
            </a:r>
            <a:r>
              <a:rPr lang="en-US" sz="2800" b="1" dirty="0" smtClean="0"/>
              <a:t>2</a:t>
            </a:r>
          </a:p>
          <a:p>
            <a:r>
              <a:rPr lang="en-US" sz="2800" dirty="0" err="1" smtClean="0"/>
              <a:t>Adjsut</a:t>
            </a:r>
            <a:r>
              <a:rPr lang="en-US" sz="2800" dirty="0" smtClean="0"/>
              <a:t> the corner/outlines of the images clicked to scan</a:t>
            </a:r>
            <a:endParaRPr lang="en-US" sz="2800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4570" y="3200400"/>
            <a:ext cx="7454860" cy="304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03330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43200" y="838200"/>
            <a:ext cx="4876800" cy="838200"/>
          </a:xfrm>
        </p:spPr>
        <p:txBody>
          <a:bodyPr/>
          <a:lstStyle/>
          <a:p>
            <a:pPr algn="ctr"/>
            <a:r>
              <a:rPr lang="en-US" sz="3200" b="1" dirty="0"/>
              <a:t>How to use </a:t>
            </a:r>
            <a:r>
              <a:rPr lang="en-US" sz="3200" b="1" dirty="0" err="1"/>
              <a:t>CamScan</a:t>
            </a:r>
            <a:endParaRPr lang="en-US" sz="32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09600" y="1676400"/>
            <a:ext cx="8077200" cy="1447800"/>
          </a:xfrm>
        </p:spPr>
        <p:txBody>
          <a:bodyPr>
            <a:normAutofit fontScale="85000" lnSpcReduction="20000"/>
          </a:bodyPr>
          <a:lstStyle/>
          <a:p>
            <a:r>
              <a:rPr lang="en-US" sz="3000" b="1" dirty="0" smtClean="0"/>
              <a:t>Step 3</a:t>
            </a:r>
          </a:p>
          <a:p>
            <a:r>
              <a:rPr lang="en-US" sz="2800" dirty="0" smtClean="0"/>
              <a:t>Select the font to give better effect to the image.</a:t>
            </a:r>
          </a:p>
          <a:p>
            <a:r>
              <a:rPr lang="en-US" sz="2800" dirty="0" smtClean="0"/>
              <a:t>Font includes Original, Lighten, Magic </a:t>
            </a:r>
            <a:r>
              <a:rPr lang="en-US" sz="2800" dirty="0" err="1" smtClean="0"/>
              <a:t>Colour</a:t>
            </a:r>
            <a:r>
              <a:rPr lang="en-US" sz="2800" dirty="0" smtClean="0"/>
              <a:t>, Gray Mode B&amp;W</a:t>
            </a:r>
          </a:p>
          <a:p>
            <a:endParaRPr lang="en-US" sz="2800" dirty="0" smtClean="0"/>
          </a:p>
          <a:p>
            <a:endParaRPr lang="en-US" sz="2800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609600" y="3352800"/>
            <a:ext cx="8153400" cy="2895600"/>
          </a:xfrm>
        </p:spPr>
        <p:txBody>
          <a:bodyPr/>
          <a:lstStyle/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3429000"/>
            <a:ext cx="6172200" cy="2743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45525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762000"/>
            <a:ext cx="6172200" cy="762000"/>
          </a:xfrm>
        </p:spPr>
        <p:txBody>
          <a:bodyPr/>
          <a:lstStyle/>
          <a:p>
            <a:pPr algn="ctr"/>
            <a:r>
              <a:rPr lang="en-US" sz="3200" b="1" dirty="0"/>
              <a:t>How to use </a:t>
            </a:r>
            <a:r>
              <a:rPr lang="en-US" sz="3200" b="1" dirty="0" err="1"/>
              <a:t>CamScan</a:t>
            </a:r>
            <a:endParaRPr lang="en-US" sz="28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8153400" cy="990600"/>
          </a:xfrm>
        </p:spPr>
        <p:txBody>
          <a:bodyPr/>
          <a:lstStyle/>
          <a:p>
            <a:r>
              <a:rPr lang="en-US" sz="2000" b="1" dirty="0"/>
              <a:t>Step 4</a:t>
            </a:r>
            <a:endParaRPr lang="en-US" sz="2000" dirty="0"/>
          </a:p>
          <a:p>
            <a:r>
              <a:rPr lang="en-US" sz="2000" dirty="0"/>
              <a:t>Save the image and Share.</a:t>
            </a:r>
          </a:p>
          <a:p>
            <a:endParaRPr lang="en-US" dirty="0"/>
          </a:p>
        </p:txBody>
      </p:sp>
      <p:pic>
        <p:nvPicPr>
          <p:cNvPr id="7170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19088" y="2743200"/>
            <a:ext cx="5429623" cy="3505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89992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ow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49</TotalTime>
  <Words>180</Words>
  <Application>Microsoft Office PowerPoint</Application>
  <PresentationFormat>On-screen Show (4:3)</PresentationFormat>
  <Paragraphs>44</Paragraphs>
  <Slides>11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Flow</vt:lpstr>
      <vt:lpstr>Topic: How to Scan images Using CamScanner App </vt:lpstr>
      <vt:lpstr>What is CamScanner?</vt:lpstr>
      <vt:lpstr>PowerPoint Presentation</vt:lpstr>
      <vt:lpstr>PowerPoint Presentation</vt:lpstr>
      <vt:lpstr>Is Cam Scanner Free</vt:lpstr>
      <vt:lpstr>How to use CamScan</vt:lpstr>
      <vt:lpstr>How to use CamScan</vt:lpstr>
      <vt:lpstr>How to use CamScan</vt:lpstr>
      <vt:lpstr>How to use CamScan</vt:lpstr>
      <vt:lpstr>Benfits of CamScanner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Topic: How to Scan images Using CamScanner App</dc:title>
  <dc:creator>Admin</dc:creator>
  <cp:lastModifiedBy>Windows User</cp:lastModifiedBy>
  <cp:revision>10</cp:revision>
  <dcterms:created xsi:type="dcterms:W3CDTF">2006-08-16T00:00:00Z</dcterms:created>
  <dcterms:modified xsi:type="dcterms:W3CDTF">2019-11-04T12:45:01Z</dcterms:modified>
</cp:coreProperties>
</file>