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68" r:id="rId2"/>
    <p:sldId id="257" r:id="rId3"/>
    <p:sldId id="260" r:id="rId4"/>
    <p:sldId id="261" r:id="rId5"/>
    <p:sldId id="262" r:id="rId6"/>
    <p:sldId id="266" r:id="rId7"/>
    <p:sldId id="259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EC7A5B-E167-4EE2-9260-984B46ECAB0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BCD04DC-3298-412B-976C-031F0846FF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00200"/>
          </a:xfrm>
        </p:spPr>
        <p:txBody>
          <a:bodyPr>
            <a:normAutofit/>
          </a:bodyPr>
          <a:lstStyle/>
          <a:p>
            <a:r>
              <a:rPr lang="en-US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</a:t>
            </a:r>
            <a:r>
              <a:rPr lang="en-US" sz="5400" b="1" i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BH</a:t>
            </a:r>
            <a:r>
              <a:rPr lang="en-US" sz="5400" b="1" i="1" dirty="0">
                <a:ln w="0"/>
                <a:solidFill>
                  <a:srgbClr val="FF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r>
              <a:rPr lang="en-US" sz="5400" b="1" i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</a:t>
            </a:r>
            <a:r>
              <a:rPr lang="en-US" sz="5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5791200" cy="22098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200" dirty="0"/>
              <a:t>PRESENTED BY:</a:t>
            </a:r>
          </a:p>
          <a:p>
            <a:pPr marL="109728" indent="0">
              <a:buNone/>
            </a:pPr>
            <a:r>
              <a:rPr lang="en-US" sz="2200" dirty="0"/>
              <a:t>RAVI JAYANT </a:t>
            </a:r>
            <a:r>
              <a:rPr lang="en-US" sz="2200" dirty="0" smtClean="0"/>
              <a:t>ITEWAD.</a:t>
            </a:r>
            <a:endParaRPr lang="en-US" sz="2200" dirty="0"/>
          </a:p>
          <a:p>
            <a:pPr marL="109728" indent="0">
              <a:buNone/>
            </a:pPr>
            <a:r>
              <a:rPr lang="en-US" sz="2200" dirty="0"/>
              <a:t>ASSISTANT COMMISSIONER OF STATE </a:t>
            </a:r>
            <a:r>
              <a:rPr lang="en-US" sz="2200" dirty="0" smtClean="0"/>
              <a:t>TAX.</a:t>
            </a:r>
            <a:endParaRPr lang="en-US" sz="2200" dirty="0"/>
          </a:p>
          <a:p>
            <a:pPr marL="109728" indent="0">
              <a:buNone/>
            </a:pPr>
            <a:r>
              <a:rPr lang="en-US" sz="2200" dirty="0"/>
              <a:t>CPTP 5.</a:t>
            </a:r>
          </a:p>
          <a:p>
            <a:pPr marL="109728" indent="0">
              <a:buNone/>
            </a:pPr>
            <a:r>
              <a:rPr lang="en-US" sz="2200" dirty="0"/>
              <a:t>CLASS A.</a:t>
            </a:r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137" y="4343400"/>
            <a:ext cx="1596873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937" y="1295400"/>
            <a:ext cx="3200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495800"/>
            <a:ext cx="2078900" cy="2370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i="1" dirty="0" smtClean="0"/>
              <a:t>BHIM</a:t>
            </a:r>
            <a:r>
              <a:rPr lang="en-US" dirty="0" smtClean="0"/>
              <a:t> app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Bharat Interface for Money(BHIM).</a:t>
            </a:r>
          </a:p>
          <a:p>
            <a:r>
              <a:rPr lang="en-US" dirty="0" smtClean="0"/>
              <a:t>A mobile payment application developed by National Payments Corporation of India(NPCI),based on Unified Payments Interface(UPI).</a:t>
            </a:r>
          </a:p>
          <a:p>
            <a:r>
              <a:rPr lang="en-US" dirty="0" smtClean="0"/>
              <a:t>It will allow to send or request money for making digital payments.</a:t>
            </a:r>
          </a:p>
          <a:p>
            <a:r>
              <a:rPr lang="en-US" dirty="0" smtClean="0"/>
              <a:t>Drive towards cashless transactions.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6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57200"/>
            <a:ext cx="449580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Features of </a:t>
            </a:r>
            <a:r>
              <a:rPr lang="en-US" i="1" dirty="0" smtClean="0"/>
              <a:t>BHIM </a:t>
            </a:r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40936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b="1" dirty="0"/>
              <a:t>Send </a:t>
            </a:r>
            <a:r>
              <a:rPr lang="en-US" b="1" dirty="0" smtClean="0"/>
              <a:t>or request money :</a:t>
            </a:r>
            <a:r>
              <a:rPr lang="en-US" dirty="0"/>
              <a:t> Send money by entering Virtual Payment Address (UPI ID), Account number and QR Scan.</a:t>
            </a:r>
          </a:p>
          <a:p>
            <a:pPr marL="109728" indent="0" fontAlgn="base">
              <a:buNone/>
            </a:pPr>
            <a:endParaRPr lang="en-US" dirty="0"/>
          </a:p>
          <a:p>
            <a:pPr fontAlgn="base"/>
            <a:r>
              <a:rPr lang="en-US" b="1" dirty="0"/>
              <a:t>Scan &amp; Pay: </a:t>
            </a:r>
            <a:r>
              <a:rPr lang="en-US" dirty="0"/>
              <a:t>Pay by scanning the QR code through Scan &amp; Pay or generate </a:t>
            </a:r>
            <a:r>
              <a:rPr lang="en-US" dirty="0" smtClean="0"/>
              <a:t>your QR code </a:t>
            </a:r>
            <a:r>
              <a:rPr lang="en-US" dirty="0"/>
              <a:t>to let others make easy payments to you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pPr fontAlgn="base"/>
            <a:r>
              <a:rPr lang="en-US" b="1" dirty="0"/>
              <a:t>Transactions: </a:t>
            </a:r>
            <a:r>
              <a:rPr lang="en-US" dirty="0"/>
              <a:t>Check your transaction history and also pending UPI collect requests (if any) You can raise complaint for the declined transactions by clicking on report issue in transactions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45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324350"/>
          </a:xfrm>
        </p:spPr>
        <p:txBody>
          <a:bodyPr>
            <a:normAutofit/>
          </a:bodyPr>
          <a:lstStyle/>
          <a:p>
            <a:pPr fontAlgn="base"/>
            <a:r>
              <a:rPr lang="en-US" b="1" dirty="0" smtClean="0"/>
              <a:t>Bill payments</a:t>
            </a:r>
            <a:r>
              <a:rPr lang="en-US" dirty="0" smtClean="0"/>
              <a:t>: Bills such as Electricity ,Gas , mobile recharge , broadband and landline postpaid can be paid .</a:t>
            </a:r>
            <a:endParaRPr lang="en-US" dirty="0"/>
          </a:p>
          <a:p>
            <a:pPr fontAlgn="base"/>
            <a:r>
              <a:rPr lang="en-US" b="1" dirty="0"/>
              <a:t>Language: </a:t>
            </a:r>
            <a:r>
              <a:rPr lang="en-US" dirty="0"/>
              <a:t>Currently BHIM is available in 13 languages, i.e., Hindi, English, Tamil, Telugu, Malayalam, Bengali, </a:t>
            </a:r>
            <a:r>
              <a:rPr lang="en-US" dirty="0" err="1"/>
              <a:t>Odia</a:t>
            </a:r>
            <a:r>
              <a:rPr lang="en-US" dirty="0"/>
              <a:t> , Kannada, Gujarati, Marathi, Assamese and Bengali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419600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Steps to use BHIM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844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en-US" dirty="0"/>
          </a:p>
          <a:p>
            <a:pPr fontAlgn="base"/>
            <a:r>
              <a:rPr lang="en-US" sz="2600" b="1" dirty="0"/>
              <a:t>Step 1:</a:t>
            </a:r>
            <a:r>
              <a:rPr lang="en-US" sz="2600" dirty="0"/>
              <a:t> Download and Install BHIM app from Google Play store/Apple App Store.</a:t>
            </a:r>
          </a:p>
          <a:p>
            <a:pPr fontAlgn="base"/>
            <a:r>
              <a:rPr lang="en-US" sz="2600" b="1" dirty="0"/>
              <a:t>Step 2:</a:t>
            </a:r>
            <a:r>
              <a:rPr lang="en-US" sz="2600" dirty="0"/>
              <a:t> Select your preferred language.</a:t>
            </a:r>
          </a:p>
          <a:p>
            <a:pPr fontAlgn="base"/>
            <a:r>
              <a:rPr lang="en-US" sz="2600" b="1" dirty="0"/>
              <a:t>Step 3:</a:t>
            </a:r>
            <a:r>
              <a:rPr lang="en-US" sz="2600" dirty="0"/>
              <a:t> Select SIM card which has the mobile number registered with your respective bank.</a:t>
            </a:r>
          </a:p>
          <a:p>
            <a:pPr fontAlgn="base"/>
            <a:r>
              <a:rPr lang="en-US" sz="2600" b="1" dirty="0"/>
              <a:t>Step 4:</a:t>
            </a:r>
            <a:r>
              <a:rPr lang="en-US" sz="2600" dirty="0"/>
              <a:t> Set the application passcode required to enter the app.</a:t>
            </a:r>
          </a:p>
          <a:p>
            <a:pPr fontAlgn="base"/>
            <a:r>
              <a:rPr lang="en-US" sz="2600" b="1" dirty="0"/>
              <a:t>Step 5:</a:t>
            </a:r>
            <a:r>
              <a:rPr lang="en-US" sz="2600" dirty="0"/>
              <a:t> Link your bank accounts using bank account option</a:t>
            </a:r>
            <a:r>
              <a:rPr lang="en-US" sz="2600" dirty="0" smtClean="0"/>
              <a:t>.</a:t>
            </a:r>
          </a:p>
          <a:p>
            <a:pPr fontAlgn="base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-18197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32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324350"/>
          </a:xfrm>
        </p:spPr>
        <p:txBody>
          <a:bodyPr>
            <a:normAutofit/>
          </a:bodyPr>
          <a:lstStyle/>
          <a:p>
            <a:pPr fontAlgn="base"/>
            <a:r>
              <a:rPr lang="en-US" sz="2600" b="1" dirty="0"/>
              <a:t>Step 6: </a:t>
            </a:r>
            <a:r>
              <a:rPr lang="en-US" sz="2600" dirty="0"/>
              <a:t>Set your UPI PIN by providing last 6 digits of debit card and expiry date of debit card</a:t>
            </a:r>
            <a:r>
              <a:rPr lang="en-US" sz="2600" dirty="0" smtClean="0"/>
              <a:t>.</a:t>
            </a:r>
            <a:endParaRPr lang="en-US" sz="2600" dirty="0"/>
          </a:p>
          <a:p>
            <a:pPr fontAlgn="base"/>
            <a:r>
              <a:rPr lang="en-US" sz="2600" b="1" dirty="0"/>
              <a:t>Step 7:</a:t>
            </a:r>
            <a:r>
              <a:rPr lang="en-US" sz="2600" dirty="0"/>
              <a:t> Click on send and enter UPI ID or </a:t>
            </a:r>
            <a:r>
              <a:rPr lang="en-US" sz="2600" dirty="0" err="1"/>
              <a:t>Aadhaar</a:t>
            </a:r>
            <a:r>
              <a:rPr lang="en-US" sz="2600" dirty="0"/>
              <a:t> number. You can also Scan &amp; Pay the QR of the person to whom you want to send money</a:t>
            </a:r>
            <a:r>
              <a:rPr lang="en-US" sz="2600" dirty="0" smtClean="0"/>
              <a:t>.</a:t>
            </a:r>
            <a:endParaRPr lang="en-US" sz="2600" dirty="0"/>
          </a:p>
          <a:p>
            <a:pPr fontAlgn="base"/>
            <a:r>
              <a:rPr lang="en-US" sz="2600" b="1" dirty="0"/>
              <a:t>Step 8: </a:t>
            </a:r>
            <a:r>
              <a:rPr lang="en-US" sz="2600" dirty="0"/>
              <a:t>Enter the UPI Pin you set earlier to authenticate the transaction.</a:t>
            </a:r>
          </a:p>
          <a:p>
            <a:pPr fontAlgn="base"/>
            <a:r>
              <a:rPr lang="en-US" sz="2600" b="1" dirty="0"/>
              <a:t>Step 9:</a:t>
            </a:r>
            <a:r>
              <a:rPr lang="en-US" sz="2600" dirty="0"/>
              <a:t> Check transaction history to see the status of the transaction.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655983"/>
            <a:ext cx="1927533" cy="192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2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29519"/>
            <a:ext cx="270986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C:\Users\TEMP.YASHADA-EDU.157\Downloads\Screenshot_2019-11-04-22-37-31-787_com.miui.galler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831" y="1329519"/>
            <a:ext cx="2971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TEMP.YASHADA-EDU.157\Downloads\Screenshot_2019-11-04-22-29-02-464_in.org.npci.upiap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29519"/>
            <a:ext cx="2590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85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EMP.YASHADA-EDU.157\Downloads\share_-16346027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534400" cy="532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4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TEMP.YASHADA-EDU.157\AppData\Local\Microsoft\Windows\Temporary Internet Files\Content.IE5\K9S94EFW\thank-you-messages[1]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610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4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239</TotalTime>
  <Words>111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USE BHIM APPLICATION</vt:lpstr>
      <vt:lpstr>What is BHIM app ?</vt:lpstr>
      <vt:lpstr>Features of BHIM app</vt:lpstr>
      <vt:lpstr>PowerPoint Presentation</vt:lpstr>
      <vt:lpstr>Steps to use BHIM app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BHIM APPLICATION</dc:title>
  <dc:creator>d88</dc:creator>
  <cp:lastModifiedBy>d88</cp:lastModifiedBy>
  <cp:revision>20</cp:revision>
  <dcterms:created xsi:type="dcterms:W3CDTF">2019-11-04T14:14:24Z</dcterms:created>
  <dcterms:modified xsi:type="dcterms:W3CDTF">2019-11-04T18:48:31Z</dcterms:modified>
</cp:coreProperties>
</file>