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7" r:id="rId6"/>
    <p:sldId id="272" r:id="rId7"/>
    <p:sldId id="270" r:id="rId8"/>
    <p:sldId id="271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99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295400"/>
            <a:ext cx="7667724" cy="35814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8442" y="1524000"/>
            <a:ext cx="7752626" cy="2819400"/>
          </a:xfrm>
        </p:spPr>
        <p:txBody>
          <a:bodyPr>
            <a:noAutofit/>
          </a:bodyPr>
          <a:lstStyle/>
          <a:p>
            <a:pPr algn="ctr"/>
            <a:r>
              <a:rPr lang="en-IN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Yogesh</a:t>
            </a:r>
            <a:r>
              <a:rPr lang="e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IN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prabhakar</a:t>
            </a:r>
            <a:r>
              <a:rPr lang="e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IN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Dhongade</a:t>
            </a:r>
            <a:r>
              <a:rPr lang="en-IN" sz="3600" dirty="0"/>
              <a:t/>
            </a:r>
            <a:br>
              <a:rPr lang="en-IN" sz="3600" dirty="0"/>
            </a:br>
            <a:r>
              <a:rPr lang="en-IN" sz="3200" dirty="0" smtClean="0">
                <a:solidFill>
                  <a:srgbClr val="C00000"/>
                </a:solidFill>
              </a:rPr>
              <a:t>(</a:t>
            </a:r>
            <a:r>
              <a:rPr lang="en-IN" sz="2000" dirty="0" smtClean="0">
                <a:solidFill>
                  <a:srgbClr val="C00000"/>
                </a:solidFill>
              </a:rPr>
              <a:t>Prob. Asst</a:t>
            </a:r>
            <a:r>
              <a:rPr lang="en-IN" sz="2000" dirty="0">
                <a:solidFill>
                  <a:srgbClr val="C00000"/>
                </a:solidFill>
              </a:rPr>
              <a:t>. Director Finance &amp; Account Service)</a:t>
            </a:r>
            <a:br>
              <a:rPr lang="en-IN" sz="2000" dirty="0">
                <a:solidFill>
                  <a:srgbClr val="C00000"/>
                </a:solidFill>
              </a:rPr>
            </a:br>
            <a:r>
              <a:rPr lang="en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Batch A</a:t>
            </a:r>
            <a:br>
              <a:rPr lang="en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 no. 36</a:t>
            </a:r>
            <a:br>
              <a:rPr lang="en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For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48200"/>
            <a:ext cx="4209006" cy="1045716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4823298" y="4267200"/>
            <a:ext cx="823612" cy="50491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286328"/>
            <a:ext cx="6477000" cy="249591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97" y="542641"/>
            <a:ext cx="6190606" cy="198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797" y="3429000"/>
            <a:ext cx="6477000" cy="3124200"/>
          </a:xfrm>
        </p:spPr>
        <p:txBody>
          <a:bodyPr>
            <a:noAutofit/>
          </a:bodyPr>
          <a:lstStyle/>
          <a:p>
            <a:r>
              <a:rPr lang="en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Launch </a:t>
            </a:r>
            <a:r>
              <a:rPr lang="e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Date 9 may 2015</a:t>
            </a:r>
            <a:r>
              <a:rPr lang="en-IN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I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Insurance Scheme</a:t>
            </a:r>
            <a:br>
              <a:rPr lang="en-I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Investment Component</a:t>
            </a:r>
            <a:br>
              <a:rPr lang="en-I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Promotes Financial Inclusion</a:t>
            </a:r>
            <a:endParaRPr lang="en-IN" sz="25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5089745" y="2525925"/>
            <a:ext cx="610430" cy="586950"/>
          </a:xfrm>
          <a:prstGeom prst="upDown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70" y="3839430"/>
            <a:ext cx="2110333" cy="5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133600" y="3810000"/>
            <a:ext cx="63338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1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7391400" cy="35119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57600" y="3810000"/>
            <a:ext cx="3581400" cy="2743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4084983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400" y="228600"/>
            <a:ext cx="6741560" cy="1828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64" y="457200"/>
            <a:ext cx="5889232" cy="14631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2413338"/>
            <a:ext cx="624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* To Provide </a:t>
            </a:r>
            <a:r>
              <a:rPr lang="en-I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year </a:t>
            </a:r>
            <a:r>
              <a:rPr lang="en-IN" sz="2400" dirty="0"/>
              <a:t>life insurance Scheme.</a:t>
            </a:r>
          </a:p>
          <a:p>
            <a:r>
              <a:rPr lang="en-IN" sz="2400" dirty="0"/>
              <a:t/>
            </a:r>
            <a:br>
              <a:rPr lang="en-IN" sz="2400" dirty="0"/>
            </a:br>
            <a:r>
              <a:rPr lang="en-IN" sz="2400" dirty="0"/>
              <a:t>* Premium to Insurance co. </a:t>
            </a:r>
            <a:r>
              <a:rPr lang="en-I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289</a:t>
            </a:r>
            <a:r>
              <a:rPr lang="en-IN" sz="2400" dirty="0"/>
              <a:t>/- per annum</a:t>
            </a:r>
          </a:p>
          <a:p>
            <a:r>
              <a:rPr lang="en-IN" sz="2400" dirty="0"/>
              <a:t> </a:t>
            </a:r>
            <a:br>
              <a:rPr lang="en-IN" sz="2400" dirty="0"/>
            </a:br>
            <a:r>
              <a:rPr lang="en-IN" sz="2400" dirty="0"/>
              <a:t>* </a:t>
            </a:r>
            <a:r>
              <a:rPr lang="en-I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Rs.30</a:t>
            </a:r>
            <a:r>
              <a:rPr lang="en-IN" sz="2400" dirty="0"/>
              <a:t>/- bank charges.</a:t>
            </a:r>
          </a:p>
          <a:p>
            <a:r>
              <a:rPr lang="en-IN" sz="2400" dirty="0"/>
              <a:t/>
            </a:r>
            <a:br>
              <a:rPr lang="en-IN" sz="2400" dirty="0"/>
            </a:br>
            <a:r>
              <a:rPr lang="en-IN" sz="2400" dirty="0"/>
              <a:t>* </a:t>
            </a:r>
            <a:r>
              <a:rPr lang="en-I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Rs.11</a:t>
            </a:r>
            <a:r>
              <a:rPr lang="en-IN" sz="2400" dirty="0"/>
              <a:t>/- administrative Expenses</a:t>
            </a:r>
          </a:p>
          <a:p>
            <a:endParaRPr lang="en-IN" sz="2400" dirty="0"/>
          </a:p>
          <a:p>
            <a:r>
              <a:rPr lang="en-IN" sz="2400" dirty="0"/>
              <a:t>* Risk cover after the </a:t>
            </a:r>
            <a:r>
              <a:rPr lang="en-I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45</a:t>
            </a:r>
            <a:r>
              <a:rPr lang="en-IN" sz="2400" b="1" u="sng" dirty="0">
                <a:solidFill>
                  <a:srgbClr val="C00000"/>
                </a:solidFill>
              </a:rPr>
              <a:t> </a:t>
            </a:r>
            <a:r>
              <a:rPr lang="en-IN" sz="2400" dirty="0"/>
              <a:t>days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94" y="6264460"/>
            <a:ext cx="1629866" cy="44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1333500"/>
            <a:ext cx="8229600" cy="52959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256918"/>
            <a:ext cx="7959335" cy="8098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664" y="369470"/>
            <a:ext cx="784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http://www.dif.mp.gov.in/pmjjy.htm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57" y="1727069"/>
            <a:ext cx="7556284" cy="45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3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32" y="2438400"/>
            <a:ext cx="3692172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1404690"/>
            <a:ext cx="4343400" cy="522471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600200"/>
            <a:ext cx="3580683" cy="48208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5" y="2592431"/>
            <a:ext cx="3445286" cy="205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2590800" y="1066800"/>
            <a:ext cx="542889" cy="12954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urved Down Arrow 10"/>
          <p:cNvSpPr/>
          <p:nvPr/>
        </p:nvSpPr>
        <p:spPr>
          <a:xfrm>
            <a:off x="3733800" y="1828801"/>
            <a:ext cx="1430319" cy="76363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" y="256918"/>
            <a:ext cx="7959335" cy="8098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664" y="369470"/>
            <a:ext cx="784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http://www.dif.mp.gov.in/pmjjy.htm</a:t>
            </a:r>
          </a:p>
        </p:txBody>
      </p:sp>
    </p:spTree>
    <p:extLst>
      <p:ext uri="{BB962C8B-B14F-4D97-AF65-F5344CB8AC3E}">
        <p14:creationId xmlns:p14="http://schemas.microsoft.com/office/powerpoint/2010/main" val="7182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37775" y="304799"/>
            <a:ext cx="4953001" cy="632460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576" y="457200"/>
            <a:ext cx="3733799" cy="3429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76" y="574470"/>
            <a:ext cx="4343398" cy="549360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8856" y="5528546"/>
            <a:ext cx="2840477" cy="1071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0" y="5685342"/>
            <a:ext cx="3051255" cy="7580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0" y="807953"/>
            <a:ext cx="3317149" cy="284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-Turn Arrow 4"/>
          <p:cNvSpPr/>
          <p:nvPr/>
        </p:nvSpPr>
        <p:spPr>
          <a:xfrm flipV="1">
            <a:off x="2590782" y="3520599"/>
            <a:ext cx="1752600" cy="1297834"/>
          </a:xfrm>
          <a:prstGeom prst="uturn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971800"/>
            <a:ext cx="2546013" cy="170234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774613" y="1464258"/>
            <a:ext cx="4809434" cy="51054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 descr="C:\Users\citlab\Desktop\T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82366"/>
            <a:ext cx="4551494" cy="48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59097" y="163217"/>
            <a:ext cx="7086910" cy="113386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9" y="237495"/>
            <a:ext cx="6692154" cy="993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5" y="2971800"/>
            <a:ext cx="248355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32780" y="914400"/>
            <a:ext cx="1981200" cy="12954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6" y="1020601"/>
            <a:ext cx="1736818" cy="108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1988" y="296580"/>
            <a:ext cx="6644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3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बिमा योजना</a:t>
            </a:r>
            <a:r>
              <a:rPr lang="en-IN" sz="3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mr-IN" sz="3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के  साथ स्वस्थ और  मस्त राहिये</a:t>
            </a:r>
            <a:endParaRPr lang="en-IN" sz="3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714" y="2895600"/>
            <a:ext cx="64038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Thank You</a:t>
            </a:r>
          </a:p>
          <a:p>
            <a:pPr algn="ctr"/>
            <a:r>
              <a:rPr lang="en-I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Yogesh</a:t>
            </a:r>
            <a:r>
              <a:rPr lang="e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I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Prabhakar</a:t>
            </a:r>
            <a:r>
              <a:rPr lang="e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I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Dhongade</a:t>
            </a:r>
            <a:endParaRPr lang="en-I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  <a:p>
            <a:pPr algn="ctr"/>
            <a:r>
              <a:rPr lang="e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(MFAS)</a:t>
            </a:r>
            <a:r>
              <a:rPr lang="en-IN" sz="5400" dirty="0"/>
              <a:t/>
            </a:r>
            <a:br>
              <a:rPr lang="en-IN" sz="5400" dirty="0"/>
            </a:br>
            <a:endParaRPr lang="en-IN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24" y="6172200"/>
            <a:ext cx="2311606" cy="62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93" y="5010444"/>
            <a:ext cx="1828800" cy="154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8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</TotalTime>
  <Words>39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Yogesh prabhakar Dhongade (Prob. Asst. Director Finance &amp; Account Service) Batch A Roll no. 36  Apply For</vt:lpstr>
      <vt:lpstr>Launch Date 9 may 2015  Life Insurance Scheme  No Investment Component  Promotes Financial Inclusion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Yogesh prabhakar Dhongade (Asst.Director Finance &amp; Account Service) Batch A Sr.no. 37</dc:title>
  <dc:creator>room63</dc:creator>
  <cp:lastModifiedBy>CITLAB CITLAB</cp:lastModifiedBy>
  <cp:revision>23</cp:revision>
  <dcterms:created xsi:type="dcterms:W3CDTF">2006-08-16T00:00:00Z</dcterms:created>
  <dcterms:modified xsi:type="dcterms:W3CDTF">2019-11-05T12:44:38Z</dcterms:modified>
</cp:coreProperties>
</file>