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2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39" r:id="rId2"/>
  </p:sldMasterIdLst>
  <p:sldIdLst>
    <p:sldId id="256" r:id="rId3"/>
    <p:sldId id="257" r:id="rId4"/>
    <p:sldId id="258" r:id="rId5"/>
    <p:sldId id="259" r:id="rId6"/>
    <p:sldId id="281" r:id="rId7"/>
    <p:sldId id="261" r:id="rId8"/>
    <p:sldId id="263" r:id="rId9"/>
    <p:sldId id="266" r:id="rId10"/>
    <p:sldId id="267" r:id="rId11"/>
    <p:sldId id="268" r:id="rId12"/>
    <p:sldId id="272" r:id="rId13"/>
    <p:sldId id="278" r:id="rId14"/>
    <p:sldId id="277" r:id="rId1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49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3781ED5-7747-4194-BEC0-DAF5EE81E2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83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64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495109" y="2121789"/>
            <a:ext cx="2458720" cy="0"/>
          </a:xfrm>
          <a:custGeom>
            <a:avLst/>
            <a:gdLst/>
            <a:ahLst/>
            <a:cxnLst/>
            <a:rect l="l" t="t" r="r" b="b"/>
            <a:pathLst>
              <a:path w="2458720">
                <a:moveTo>
                  <a:pt x="0" y="0"/>
                </a:moveTo>
                <a:lnTo>
                  <a:pt x="2458148" y="0"/>
                </a:lnTo>
              </a:path>
            </a:pathLst>
          </a:custGeom>
          <a:ln w="12192">
            <a:solidFill>
              <a:srgbClr val="CC99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2953258" y="2115693"/>
            <a:ext cx="79375" cy="12700"/>
          </a:xfrm>
          <a:custGeom>
            <a:avLst/>
            <a:gdLst/>
            <a:ahLst/>
            <a:cxnLst/>
            <a:rect l="l" t="t" r="r" b="b"/>
            <a:pathLst>
              <a:path w="79375" h="12700">
                <a:moveTo>
                  <a:pt x="0" y="12191"/>
                </a:moveTo>
                <a:lnTo>
                  <a:pt x="79248" y="12191"/>
                </a:lnTo>
                <a:lnTo>
                  <a:pt x="79248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A00E18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A00E18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264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A00E18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10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774955" y="761"/>
            <a:ext cx="1245235" cy="762000"/>
          </a:xfrm>
          <a:custGeom>
            <a:avLst/>
            <a:gdLst/>
            <a:ahLst/>
            <a:cxnLst/>
            <a:rect l="l" t="t" r="r" b="b"/>
            <a:pathLst>
              <a:path w="1245235" h="762000">
                <a:moveTo>
                  <a:pt x="622554" y="0"/>
                </a:moveTo>
                <a:lnTo>
                  <a:pt x="562597" y="1743"/>
                </a:lnTo>
                <a:lnTo>
                  <a:pt x="504254" y="6869"/>
                </a:lnTo>
                <a:lnTo>
                  <a:pt x="447783" y="15216"/>
                </a:lnTo>
                <a:lnTo>
                  <a:pt x="393447" y="26626"/>
                </a:lnTo>
                <a:lnTo>
                  <a:pt x="341506" y="40938"/>
                </a:lnTo>
                <a:lnTo>
                  <a:pt x="292221" y="57993"/>
                </a:lnTo>
                <a:lnTo>
                  <a:pt x="245853" y="77632"/>
                </a:lnTo>
                <a:lnTo>
                  <a:pt x="202663" y="99694"/>
                </a:lnTo>
                <a:lnTo>
                  <a:pt x="162912" y="124021"/>
                </a:lnTo>
                <a:lnTo>
                  <a:pt x="126860" y="150453"/>
                </a:lnTo>
                <a:lnTo>
                  <a:pt x="94768" y="178830"/>
                </a:lnTo>
                <a:lnTo>
                  <a:pt x="66898" y="208992"/>
                </a:lnTo>
                <a:lnTo>
                  <a:pt x="43510" y="240780"/>
                </a:lnTo>
                <a:lnTo>
                  <a:pt x="24866" y="274034"/>
                </a:lnTo>
                <a:lnTo>
                  <a:pt x="2849" y="344304"/>
                </a:lnTo>
                <a:lnTo>
                  <a:pt x="0" y="381000"/>
                </a:lnTo>
                <a:lnTo>
                  <a:pt x="2849" y="417695"/>
                </a:lnTo>
                <a:lnTo>
                  <a:pt x="24866" y="487965"/>
                </a:lnTo>
                <a:lnTo>
                  <a:pt x="43510" y="521219"/>
                </a:lnTo>
                <a:lnTo>
                  <a:pt x="66898" y="553007"/>
                </a:lnTo>
                <a:lnTo>
                  <a:pt x="94768" y="583169"/>
                </a:lnTo>
                <a:lnTo>
                  <a:pt x="126860" y="611546"/>
                </a:lnTo>
                <a:lnTo>
                  <a:pt x="162912" y="637978"/>
                </a:lnTo>
                <a:lnTo>
                  <a:pt x="202663" y="662305"/>
                </a:lnTo>
                <a:lnTo>
                  <a:pt x="245853" y="684367"/>
                </a:lnTo>
                <a:lnTo>
                  <a:pt x="292221" y="704006"/>
                </a:lnTo>
                <a:lnTo>
                  <a:pt x="341506" y="721061"/>
                </a:lnTo>
                <a:lnTo>
                  <a:pt x="393447" y="735373"/>
                </a:lnTo>
                <a:lnTo>
                  <a:pt x="447783" y="746783"/>
                </a:lnTo>
                <a:lnTo>
                  <a:pt x="504254" y="755130"/>
                </a:lnTo>
                <a:lnTo>
                  <a:pt x="562597" y="760256"/>
                </a:lnTo>
                <a:lnTo>
                  <a:pt x="622554" y="762000"/>
                </a:lnTo>
                <a:lnTo>
                  <a:pt x="682504" y="760256"/>
                </a:lnTo>
                <a:lnTo>
                  <a:pt x="740843" y="755130"/>
                </a:lnTo>
                <a:lnTo>
                  <a:pt x="797310" y="746783"/>
                </a:lnTo>
                <a:lnTo>
                  <a:pt x="851644" y="735373"/>
                </a:lnTo>
                <a:lnTo>
                  <a:pt x="903584" y="721061"/>
                </a:lnTo>
                <a:lnTo>
                  <a:pt x="952869" y="704006"/>
                </a:lnTo>
                <a:lnTo>
                  <a:pt x="999237" y="684367"/>
                </a:lnTo>
                <a:lnTo>
                  <a:pt x="1042429" y="662305"/>
                </a:lnTo>
                <a:lnTo>
                  <a:pt x="1082182" y="637978"/>
                </a:lnTo>
                <a:lnTo>
                  <a:pt x="1118236" y="611546"/>
                </a:lnTo>
                <a:lnTo>
                  <a:pt x="1150329" y="583169"/>
                </a:lnTo>
                <a:lnTo>
                  <a:pt x="1178202" y="553007"/>
                </a:lnTo>
                <a:lnTo>
                  <a:pt x="1201592" y="521219"/>
                </a:lnTo>
                <a:lnTo>
                  <a:pt x="1220238" y="487965"/>
                </a:lnTo>
                <a:lnTo>
                  <a:pt x="1242257" y="417695"/>
                </a:lnTo>
                <a:lnTo>
                  <a:pt x="1245108" y="381000"/>
                </a:lnTo>
                <a:lnTo>
                  <a:pt x="1242257" y="344304"/>
                </a:lnTo>
                <a:lnTo>
                  <a:pt x="1220238" y="274034"/>
                </a:lnTo>
                <a:lnTo>
                  <a:pt x="1201592" y="240780"/>
                </a:lnTo>
                <a:lnTo>
                  <a:pt x="1178202" y="208992"/>
                </a:lnTo>
                <a:lnTo>
                  <a:pt x="1150329" y="178830"/>
                </a:lnTo>
                <a:lnTo>
                  <a:pt x="1118236" y="150453"/>
                </a:lnTo>
                <a:lnTo>
                  <a:pt x="1082182" y="124021"/>
                </a:lnTo>
                <a:lnTo>
                  <a:pt x="1042429" y="99694"/>
                </a:lnTo>
                <a:lnTo>
                  <a:pt x="999237" y="77632"/>
                </a:lnTo>
                <a:lnTo>
                  <a:pt x="952869" y="57993"/>
                </a:lnTo>
                <a:lnTo>
                  <a:pt x="903584" y="40938"/>
                </a:lnTo>
                <a:lnTo>
                  <a:pt x="851644" y="26626"/>
                </a:lnTo>
                <a:lnTo>
                  <a:pt x="797310" y="15216"/>
                </a:lnTo>
                <a:lnTo>
                  <a:pt x="740843" y="6869"/>
                </a:lnTo>
                <a:lnTo>
                  <a:pt x="682504" y="1743"/>
                </a:lnTo>
                <a:lnTo>
                  <a:pt x="622554" y="0"/>
                </a:lnTo>
                <a:close/>
              </a:path>
            </a:pathLst>
          </a:custGeom>
          <a:solidFill>
            <a:srgbClr val="69230C">
              <a:alpha val="901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774955" y="761"/>
            <a:ext cx="1245235" cy="762000"/>
          </a:xfrm>
          <a:custGeom>
            <a:avLst/>
            <a:gdLst/>
            <a:ahLst/>
            <a:cxnLst/>
            <a:rect l="l" t="t" r="r" b="b"/>
            <a:pathLst>
              <a:path w="1245235" h="762000">
                <a:moveTo>
                  <a:pt x="0" y="381000"/>
                </a:moveTo>
                <a:lnTo>
                  <a:pt x="11225" y="308596"/>
                </a:lnTo>
                <a:lnTo>
                  <a:pt x="43510" y="240780"/>
                </a:lnTo>
                <a:lnTo>
                  <a:pt x="66898" y="208992"/>
                </a:lnTo>
                <a:lnTo>
                  <a:pt x="94768" y="178830"/>
                </a:lnTo>
                <a:lnTo>
                  <a:pt x="126860" y="150453"/>
                </a:lnTo>
                <a:lnTo>
                  <a:pt x="162912" y="124021"/>
                </a:lnTo>
                <a:lnTo>
                  <a:pt x="202663" y="99694"/>
                </a:lnTo>
                <a:lnTo>
                  <a:pt x="245853" y="77632"/>
                </a:lnTo>
                <a:lnTo>
                  <a:pt x="292221" y="57993"/>
                </a:lnTo>
                <a:lnTo>
                  <a:pt x="341506" y="40938"/>
                </a:lnTo>
                <a:lnTo>
                  <a:pt x="393447" y="26626"/>
                </a:lnTo>
                <a:lnTo>
                  <a:pt x="447783" y="15216"/>
                </a:lnTo>
                <a:lnTo>
                  <a:pt x="504254" y="6869"/>
                </a:lnTo>
                <a:lnTo>
                  <a:pt x="562597" y="1743"/>
                </a:lnTo>
                <a:lnTo>
                  <a:pt x="622554" y="0"/>
                </a:lnTo>
                <a:lnTo>
                  <a:pt x="682504" y="1743"/>
                </a:lnTo>
                <a:lnTo>
                  <a:pt x="740843" y="6869"/>
                </a:lnTo>
                <a:lnTo>
                  <a:pt x="797310" y="15216"/>
                </a:lnTo>
                <a:lnTo>
                  <a:pt x="851644" y="26626"/>
                </a:lnTo>
                <a:lnTo>
                  <a:pt x="903584" y="40938"/>
                </a:lnTo>
                <a:lnTo>
                  <a:pt x="952869" y="57993"/>
                </a:lnTo>
                <a:lnTo>
                  <a:pt x="999237" y="77632"/>
                </a:lnTo>
                <a:lnTo>
                  <a:pt x="1042429" y="99694"/>
                </a:lnTo>
                <a:lnTo>
                  <a:pt x="1082182" y="124021"/>
                </a:lnTo>
                <a:lnTo>
                  <a:pt x="1118236" y="150453"/>
                </a:lnTo>
                <a:lnTo>
                  <a:pt x="1150329" y="178830"/>
                </a:lnTo>
                <a:lnTo>
                  <a:pt x="1178202" y="208992"/>
                </a:lnTo>
                <a:lnTo>
                  <a:pt x="1201592" y="240780"/>
                </a:lnTo>
                <a:lnTo>
                  <a:pt x="1220238" y="274034"/>
                </a:lnTo>
                <a:lnTo>
                  <a:pt x="1242257" y="344304"/>
                </a:lnTo>
                <a:lnTo>
                  <a:pt x="1245108" y="381000"/>
                </a:lnTo>
                <a:lnTo>
                  <a:pt x="1242257" y="417695"/>
                </a:lnTo>
                <a:lnTo>
                  <a:pt x="1220238" y="487965"/>
                </a:lnTo>
                <a:lnTo>
                  <a:pt x="1201592" y="521219"/>
                </a:lnTo>
                <a:lnTo>
                  <a:pt x="1178202" y="553007"/>
                </a:lnTo>
                <a:lnTo>
                  <a:pt x="1150329" y="583169"/>
                </a:lnTo>
                <a:lnTo>
                  <a:pt x="1118236" y="611546"/>
                </a:lnTo>
                <a:lnTo>
                  <a:pt x="1082182" y="637978"/>
                </a:lnTo>
                <a:lnTo>
                  <a:pt x="1042429" y="662305"/>
                </a:lnTo>
                <a:lnTo>
                  <a:pt x="999237" y="684367"/>
                </a:lnTo>
                <a:lnTo>
                  <a:pt x="952869" y="704006"/>
                </a:lnTo>
                <a:lnTo>
                  <a:pt x="903584" y="721061"/>
                </a:lnTo>
                <a:lnTo>
                  <a:pt x="851644" y="735373"/>
                </a:lnTo>
                <a:lnTo>
                  <a:pt x="797310" y="746783"/>
                </a:lnTo>
                <a:lnTo>
                  <a:pt x="740843" y="755130"/>
                </a:lnTo>
                <a:lnTo>
                  <a:pt x="682504" y="760256"/>
                </a:lnTo>
                <a:lnTo>
                  <a:pt x="622554" y="762000"/>
                </a:lnTo>
                <a:lnTo>
                  <a:pt x="562597" y="760256"/>
                </a:lnTo>
                <a:lnTo>
                  <a:pt x="504254" y="755130"/>
                </a:lnTo>
                <a:lnTo>
                  <a:pt x="447783" y="746783"/>
                </a:lnTo>
                <a:lnTo>
                  <a:pt x="393447" y="735373"/>
                </a:lnTo>
                <a:lnTo>
                  <a:pt x="341506" y="721061"/>
                </a:lnTo>
                <a:lnTo>
                  <a:pt x="292221" y="704006"/>
                </a:lnTo>
                <a:lnTo>
                  <a:pt x="245853" y="684367"/>
                </a:lnTo>
                <a:lnTo>
                  <a:pt x="202663" y="662305"/>
                </a:lnTo>
                <a:lnTo>
                  <a:pt x="162912" y="637978"/>
                </a:lnTo>
                <a:lnTo>
                  <a:pt x="126860" y="611546"/>
                </a:lnTo>
                <a:lnTo>
                  <a:pt x="94768" y="583169"/>
                </a:lnTo>
                <a:lnTo>
                  <a:pt x="66898" y="553007"/>
                </a:lnTo>
                <a:lnTo>
                  <a:pt x="43510" y="521219"/>
                </a:lnTo>
                <a:lnTo>
                  <a:pt x="24866" y="487965"/>
                </a:lnTo>
                <a:lnTo>
                  <a:pt x="2849" y="417695"/>
                </a:lnTo>
                <a:lnTo>
                  <a:pt x="0" y="381000"/>
                </a:lnTo>
                <a:close/>
              </a:path>
            </a:pathLst>
          </a:custGeom>
          <a:ln w="25908">
            <a:solidFill>
              <a:srgbClr val="9B310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A00E18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25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08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859760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3"/>
            <a:ext cx="8128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8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3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3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2602" y="1213233"/>
            <a:ext cx="577913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A00E18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8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hoo.co.in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://www.facebook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/" TargetMode="Externa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5617465" y="2968555"/>
            <a:ext cx="6053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          </a:t>
            </a:r>
            <a:r>
              <a:rPr lang="en-US" sz="3600" b="1" i="1" dirty="0" smtClean="0"/>
              <a:t>Presented By</a:t>
            </a:r>
          </a:p>
          <a:p>
            <a:r>
              <a:rPr lang="en-US" sz="3600" i="1" dirty="0" smtClean="0"/>
              <a:t>Name - </a:t>
            </a:r>
            <a:r>
              <a:rPr lang="en-US" sz="3600" i="1" dirty="0" err="1" smtClean="0"/>
              <a:t>Dhanorkar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Pravin</a:t>
            </a:r>
            <a:r>
              <a:rPr lang="en-US" sz="3600" i="1" dirty="0" smtClean="0"/>
              <a:t> D</a:t>
            </a:r>
          </a:p>
          <a:p>
            <a:r>
              <a:rPr lang="en-US" sz="3600" i="1" dirty="0" smtClean="0"/>
              <a:t>Designation –</a:t>
            </a:r>
            <a:r>
              <a:rPr lang="en-US" sz="3600" i="1" dirty="0" err="1" smtClean="0"/>
              <a:t>Tahasildar</a:t>
            </a:r>
            <a:endParaRPr lang="en-US" sz="3600" i="1" dirty="0" smtClean="0"/>
          </a:p>
          <a:p>
            <a:r>
              <a:rPr lang="en-US" sz="3600" i="1" dirty="0" smtClean="0"/>
              <a:t>Batch –C</a:t>
            </a:r>
          </a:p>
          <a:p>
            <a:r>
              <a:rPr lang="en-US" sz="3600" i="1" dirty="0" smtClean="0"/>
              <a:t>Roll no-33</a:t>
            </a:r>
            <a:endParaRPr lang="en-US" sz="3600" i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1981200"/>
            <a:ext cx="2743199" cy="2976563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295400" y="533400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solidFill>
                  <a:srgbClr val="7030A0"/>
                </a:solidFill>
              </a:rPr>
              <a:t>Introduction to Domain Name</a:t>
            </a:r>
            <a:endParaRPr lang="en-US" sz="4400" b="1" u="sng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6616" y="776212"/>
            <a:ext cx="10702291" cy="48509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5765" marR="218440" indent="-405765">
              <a:lnSpc>
                <a:spcPct val="110000"/>
              </a:lnSpc>
              <a:spcBef>
                <a:spcPts val="95"/>
              </a:spcBef>
              <a:buClr>
                <a:srgbClr val="A18E6A"/>
              </a:buClr>
              <a:buSzPct val="69642"/>
              <a:buFont typeface="Wingdings"/>
              <a:buChar char=""/>
              <a:tabLst>
                <a:tab pos="405765" algn="l"/>
                <a:tab pos="406400" algn="l"/>
              </a:tabLst>
            </a:pPr>
            <a:r>
              <a:rPr sz="2800" spc="185" dirty="0">
                <a:solidFill>
                  <a:srgbClr val="A00E18"/>
                </a:solidFill>
                <a:latin typeface="Times New Roman"/>
                <a:cs typeface="Times New Roman"/>
              </a:rPr>
              <a:t>When </a:t>
            </a:r>
            <a:r>
              <a:rPr sz="2800" spc="229" dirty="0">
                <a:solidFill>
                  <a:srgbClr val="A00E18"/>
                </a:solidFill>
                <a:latin typeface="Times New Roman"/>
                <a:cs typeface="Times New Roman"/>
              </a:rPr>
              <a:t>an </a:t>
            </a:r>
            <a:r>
              <a:rPr sz="2800" spc="175" dirty="0">
                <a:solidFill>
                  <a:srgbClr val="A00E18"/>
                </a:solidFill>
                <a:latin typeface="Times New Roman"/>
                <a:cs typeface="Times New Roman"/>
              </a:rPr>
              <a:t>application </a:t>
            </a:r>
            <a:r>
              <a:rPr sz="2800" spc="240" dirty="0">
                <a:solidFill>
                  <a:srgbClr val="A00E18"/>
                </a:solidFill>
                <a:latin typeface="Times New Roman"/>
                <a:cs typeface="Times New Roman"/>
              </a:rPr>
              <a:t>program </a:t>
            </a:r>
            <a:r>
              <a:rPr sz="2800" spc="295" dirty="0">
                <a:solidFill>
                  <a:srgbClr val="A00E18"/>
                </a:solidFill>
                <a:latin typeface="Times New Roman"/>
                <a:cs typeface="Times New Roman"/>
              </a:rPr>
              <a:t>needs </a:t>
            </a:r>
            <a:r>
              <a:rPr sz="2800" spc="225" dirty="0">
                <a:solidFill>
                  <a:srgbClr val="A00E18"/>
                </a:solidFill>
                <a:latin typeface="Times New Roman"/>
                <a:cs typeface="Times New Roman"/>
              </a:rPr>
              <a:t>to </a:t>
            </a:r>
            <a:r>
              <a:rPr sz="2800" spc="215" dirty="0">
                <a:solidFill>
                  <a:srgbClr val="A00E18"/>
                </a:solidFill>
                <a:latin typeface="Times New Roman"/>
                <a:cs typeface="Times New Roman"/>
              </a:rPr>
              <a:t>communicate </a:t>
            </a:r>
            <a:r>
              <a:rPr sz="2800" spc="170" dirty="0">
                <a:solidFill>
                  <a:srgbClr val="A00E18"/>
                </a:solidFill>
                <a:latin typeface="Times New Roman"/>
                <a:cs typeface="Times New Roman"/>
              </a:rPr>
              <a:t>with  </a:t>
            </a:r>
            <a:r>
              <a:rPr sz="2800" spc="265" dirty="0">
                <a:solidFill>
                  <a:srgbClr val="A00E18"/>
                </a:solidFill>
                <a:latin typeface="Times New Roman"/>
                <a:cs typeface="Times New Roman"/>
              </a:rPr>
              <a:t>other </a:t>
            </a:r>
            <a:r>
              <a:rPr sz="2800" spc="229" dirty="0">
                <a:solidFill>
                  <a:srgbClr val="A00E18"/>
                </a:solidFill>
                <a:latin typeface="Times New Roman"/>
                <a:cs typeface="Times New Roman"/>
              </a:rPr>
              <a:t>computer, </a:t>
            </a:r>
            <a:r>
              <a:rPr sz="2800" spc="125" dirty="0">
                <a:solidFill>
                  <a:srgbClr val="A00E18"/>
                </a:solidFill>
                <a:latin typeface="Times New Roman"/>
                <a:cs typeface="Times New Roman"/>
              </a:rPr>
              <a:t>it </a:t>
            </a:r>
            <a:r>
              <a:rPr sz="2800" spc="295" dirty="0">
                <a:solidFill>
                  <a:srgbClr val="A00E18"/>
                </a:solidFill>
                <a:latin typeface="Times New Roman"/>
                <a:cs typeface="Times New Roman"/>
              </a:rPr>
              <a:t>needs </a:t>
            </a:r>
            <a:r>
              <a:rPr sz="2800" spc="225" dirty="0">
                <a:solidFill>
                  <a:srgbClr val="A00E18"/>
                </a:solidFill>
                <a:latin typeface="Times New Roman"/>
                <a:cs typeface="Times New Roman"/>
              </a:rPr>
              <a:t>to </a:t>
            </a:r>
            <a:r>
              <a:rPr sz="2800" spc="245" dirty="0">
                <a:solidFill>
                  <a:srgbClr val="A00E18"/>
                </a:solidFill>
                <a:latin typeface="Times New Roman"/>
                <a:cs typeface="Times New Roman"/>
              </a:rPr>
              <a:t>translate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the </a:t>
            </a:r>
            <a:r>
              <a:rPr sz="2800" spc="250" dirty="0">
                <a:solidFill>
                  <a:srgbClr val="A00E18"/>
                </a:solidFill>
                <a:latin typeface="Times New Roman"/>
                <a:cs typeface="Times New Roman"/>
              </a:rPr>
              <a:t>name </a:t>
            </a:r>
            <a:r>
              <a:rPr sz="2800" spc="225" dirty="0">
                <a:solidFill>
                  <a:srgbClr val="A00E18"/>
                </a:solidFill>
                <a:latin typeface="Times New Roman"/>
                <a:cs typeface="Times New Roman"/>
              </a:rPr>
              <a:t>and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the  </a:t>
            </a:r>
            <a:r>
              <a:rPr sz="2800" spc="265" dirty="0">
                <a:solidFill>
                  <a:srgbClr val="A00E18"/>
                </a:solidFill>
                <a:latin typeface="Times New Roman"/>
                <a:cs typeface="Times New Roman"/>
              </a:rPr>
              <a:t>other </a:t>
            </a:r>
            <a:r>
              <a:rPr sz="2800" spc="245" dirty="0">
                <a:solidFill>
                  <a:srgbClr val="A00E18"/>
                </a:solidFill>
                <a:latin typeface="Times New Roman"/>
                <a:cs typeface="Times New Roman"/>
              </a:rPr>
              <a:t>computer </a:t>
            </a:r>
            <a:r>
              <a:rPr sz="2800" spc="165" dirty="0">
                <a:solidFill>
                  <a:srgbClr val="A00E18"/>
                </a:solidFill>
                <a:latin typeface="Times New Roman"/>
                <a:cs typeface="Times New Roman"/>
              </a:rPr>
              <a:t>into </a:t>
            </a:r>
            <a:r>
              <a:rPr sz="2800" spc="200" dirty="0">
                <a:solidFill>
                  <a:srgbClr val="A00E18"/>
                </a:solidFill>
                <a:latin typeface="Times New Roman"/>
                <a:cs typeface="Times New Roman"/>
              </a:rPr>
              <a:t>its </a:t>
            </a:r>
            <a:r>
              <a:rPr sz="2800" spc="120" dirty="0">
                <a:solidFill>
                  <a:srgbClr val="A00E18"/>
                </a:solidFill>
                <a:latin typeface="Times New Roman"/>
                <a:cs typeface="Times New Roman"/>
              </a:rPr>
              <a:t>IP </a:t>
            </a:r>
            <a:r>
              <a:rPr sz="2800" spc="270" dirty="0">
                <a:solidFill>
                  <a:srgbClr val="A00E18"/>
                </a:solidFill>
                <a:latin typeface="Times New Roman"/>
                <a:cs typeface="Times New Roman"/>
              </a:rPr>
              <a:t>address</a:t>
            </a:r>
            <a:r>
              <a:rPr sz="2800" spc="270">
                <a:solidFill>
                  <a:srgbClr val="A00E18"/>
                </a:solidFill>
                <a:latin typeface="Times New Roman"/>
                <a:cs typeface="Times New Roman"/>
              </a:rPr>
              <a:t>. </a:t>
            </a:r>
            <a:endParaRPr lang="en-US" sz="2800" spc="270" smtClean="0">
              <a:solidFill>
                <a:srgbClr val="A00E18"/>
              </a:solidFill>
              <a:latin typeface="Times New Roman"/>
              <a:cs typeface="Times New Roman"/>
            </a:endParaRPr>
          </a:p>
          <a:p>
            <a:pPr marL="405765" marR="218440" indent="-405765">
              <a:lnSpc>
                <a:spcPct val="110000"/>
              </a:lnSpc>
              <a:spcBef>
                <a:spcPts val="95"/>
              </a:spcBef>
              <a:buClr>
                <a:srgbClr val="A18E6A"/>
              </a:buClr>
              <a:buSzPct val="69642"/>
              <a:buFont typeface="Wingdings"/>
              <a:buChar char=""/>
              <a:tabLst>
                <a:tab pos="405765" algn="l"/>
                <a:tab pos="406400" algn="l"/>
              </a:tabLst>
            </a:pPr>
            <a:endParaRPr sz="3200" dirty="0">
              <a:latin typeface="Times New Roman"/>
              <a:cs typeface="Times New Roman"/>
            </a:endParaRPr>
          </a:p>
          <a:p>
            <a:pPr marL="405765" marR="314325" indent="-405765">
              <a:lnSpc>
                <a:spcPct val="110000"/>
              </a:lnSpc>
              <a:buClr>
                <a:srgbClr val="A18E6A"/>
              </a:buClr>
              <a:buSzPct val="69642"/>
              <a:buFont typeface="Wingdings"/>
              <a:buChar char=""/>
              <a:tabLst>
                <a:tab pos="405765" algn="l"/>
                <a:tab pos="406400" algn="l"/>
              </a:tabLst>
            </a:pPr>
            <a:r>
              <a:rPr sz="2800" spc="100" dirty="0">
                <a:solidFill>
                  <a:srgbClr val="A00E18"/>
                </a:solidFill>
                <a:latin typeface="Times New Roman"/>
                <a:cs typeface="Times New Roman"/>
              </a:rPr>
              <a:t>It </a:t>
            </a:r>
            <a:r>
              <a:rPr sz="2800" spc="245" dirty="0">
                <a:solidFill>
                  <a:srgbClr val="A00E18"/>
                </a:solidFill>
                <a:latin typeface="Times New Roman"/>
                <a:cs typeface="Times New Roman"/>
              </a:rPr>
              <a:t>then </a:t>
            </a:r>
            <a:r>
              <a:rPr sz="2800" spc="295" dirty="0">
                <a:solidFill>
                  <a:srgbClr val="A00E18"/>
                </a:solidFill>
                <a:latin typeface="Times New Roman"/>
                <a:cs typeface="Times New Roman"/>
              </a:rPr>
              <a:t>sends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the </a:t>
            </a:r>
            <a:r>
              <a:rPr sz="2800" spc="280" dirty="0">
                <a:solidFill>
                  <a:srgbClr val="A00E18"/>
                </a:solidFill>
                <a:latin typeface="Times New Roman"/>
                <a:cs typeface="Times New Roman"/>
              </a:rPr>
              <a:t>request </a:t>
            </a:r>
            <a:r>
              <a:rPr sz="2800" spc="225" dirty="0">
                <a:solidFill>
                  <a:srgbClr val="A00E18"/>
                </a:solidFill>
                <a:latin typeface="Times New Roman"/>
                <a:cs typeface="Times New Roman"/>
              </a:rPr>
              <a:t>to </a:t>
            </a:r>
            <a:r>
              <a:rPr sz="2800" spc="114" dirty="0">
                <a:solidFill>
                  <a:srgbClr val="A00E18"/>
                </a:solidFill>
                <a:latin typeface="Times New Roman"/>
                <a:cs typeface="Times New Roman"/>
              </a:rPr>
              <a:t>DNS </a:t>
            </a:r>
            <a:r>
              <a:rPr sz="2800" spc="280" dirty="0">
                <a:solidFill>
                  <a:srgbClr val="A00E18"/>
                </a:solidFill>
                <a:latin typeface="Times New Roman"/>
                <a:cs typeface="Times New Roman"/>
              </a:rPr>
              <a:t>server. </a:t>
            </a:r>
            <a:r>
              <a:rPr sz="2800" spc="320" dirty="0">
                <a:solidFill>
                  <a:srgbClr val="A00E18"/>
                </a:solidFill>
                <a:latin typeface="Times New Roman"/>
                <a:cs typeface="Times New Roman"/>
              </a:rPr>
              <a:t>The </a:t>
            </a:r>
            <a:r>
              <a:rPr sz="2800" spc="310" dirty="0">
                <a:solidFill>
                  <a:srgbClr val="A00E18"/>
                </a:solidFill>
                <a:latin typeface="Times New Roman"/>
                <a:cs typeface="Times New Roman"/>
              </a:rPr>
              <a:t>server </a:t>
            </a:r>
            <a:r>
              <a:rPr sz="2800" spc="210" dirty="0">
                <a:solidFill>
                  <a:srgbClr val="A00E18"/>
                </a:solidFill>
                <a:latin typeface="Times New Roman"/>
                <a:cs typeface="Times New Roman"/>
              </a:rPr>
              <a:t>looks  </a:t>
            </a:r>
            <a:r>
              <a:rPr sz="2800" spc="190" dirty="0">
                <a:solidFill>
                  <a:srgbClr val="A00E18"/>
                </a:solidFill>
                <a:latin typeface="Times New Roman"/>
                <a:cs typeface="Times New Roman"/>
              </a:rPr>
              <a:t>up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the </a:t>
            </a:r>
            <a:r>
              <a:rPr sz="2800" spc="250" dirty="0">
                <a:solidFill>
                  <a:srgbClr val="A00E18"/>
                </a:solidFill>
                <a:latin typeface="Times New Roman"/>
                <a:cs typeface="Times New Roman"/>
              </a:rPr>
              <a:t>name </a:t>
            </a:r>
            <a:r>
              <a:rPr sz="2800" spc="225" dirty="0">
                <a:solidFill>
                  <a:srgbClr val="A00E18"/>
                </a:solidFill>
                <a:latin typeface="Times New Roman"/>
                <a:cs typeface="Times New Roman"/>
              </a:rPr>
              <a:t>and </a:t>
            </a:r>
            <a:r>
              <a:rPr sz="2800" spc="245" dirty="0">
                <a:solidFill>
                  <a:srgbClr val="A00E18"/>
                </a:solidFill>
                <a:latin typeface="Times New Roman"/>
                <a:cs typeface="Times New Roman"/>
              </a:rPr>
              <a:t>then </a:t>
            </a:r>
            <a:r>
              <a:rPr sz="2800" spc="270" dirty="0">
                <a:solidFill>
                  <a:srgbClr val="A00E18"/>
                </a:solidFill>
                <a:latin typeface="Times New Roman"/>
                <a:cs typeface="Times New Roman"/>
              </a:rPr>
              <a:t>returns </a:t>
            </a:r>
            <a:r>
              <a:rPr sz="2800" spc="275" dirty="0">
                <a:solidFill>
                  <a:srgbClr val="A00E18"/>
                </a:solidFill>
                <a:latin typeface="Times New Roman"/>
                <a:cs typeface="Times New Roman"/>
              </a:rPr>
              <a:t>correct </a:t>
            </a:r>
            <a:r>
              <a:rPr sz="2800" spc="120" dirty="0">
                <a:solidFill>
                  <a:srgbClr val="A00E18"/>
                </a:solidFill>
                <a:latin typeface="Times New Roman"/>
                <a:cs typeface="Times New Roman"/>
              </a:rPr>
              <a:t>IP</a:t>
            </a:r>
            <a:r>
              <a:rPr sz="2800" spc="225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800" spc="270" dirty="0">
                <a:solidFill>
                  <a:srgbClr val="A00E18"/>
                </a:solidFill>
                <a:latin typeface="Times New Roman"/>
                <a:cs typeface="Times New Roman"/>
              </a:rPr>
              <a:t>address.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A18E6A"/>
              </a:buClr>
              <a:buFont typeface="Wingdings"/>
              <a:buChar char=""/>
            </a:pPr>
            <a:endParaRPr sz="3200" dirty="0">
              <a:latin typeface="Times New Roman"/>
              <a:cs typeface="Times New Roman"/>
            </a:endParaRPr>
          </a:p>
          <a:p>
            <a:pPr marL="405765" marR="5080" indent="-405765">
              <a:lnSpc>
                <a:spcPct val="110000"/>
              </a:lnSpc>
              <a:buClr>
                <a:srgbClr val="A18E6A"/>
              </a:buClr>
              <a:buSzPct val="69642"/>
              <a:buFont typeface="Wingdings"/>
              <a:buChar char=""/>
              <a:tabLst>
                <a:tab pos="405765" algn="l"/>
                <a:tab pos="406400" algn="l"/>
              </a:tabLst>
            </a:pPr>
            <a:r>
              <a:rPr sz="2800" spc="35" dirty="0">
                <a:solidFill>
                  <a:srgbClr val="A00E18"/>
                </a:solidFill>
                <a:latin typeface="Times New Roman"/>
                <a:cs typeface="Times New Roman"/>
              </a:rPr>
              <a:t>A </a:t>
            </a:r>
            <a:r>
              <a:rPr sz="2800" spc="240" dirty="0">
                <a:solidFill>
                  <a:srgbClr val="A00E18"/>
                </a:solidFill>
                <a:latin typeface="Times New Roman"/>
                <a:cs typeface="Times New Roman"/>
              </a:rPr>
              <a:t>large </a:t>
            </a:r>
            <a:r>
              <a:rPr sz="2800" spc="235" dirty="0">
                <a:solidFill>
                  <a:srgbClr val="A00E18"/>
                </a:solidFill>
                <a:latin typeface="Times New Roman"/>
                <a:cs typeface="Times New Roman"/>
              </a:rPr>
              <a:t>number </a:t>
            </a:r>
            <a:r>
              <a:rPr sz="2800" spc="155" dirty="0">
                <a:solidFill>
                  <a:srgbClr val="A00E18"/>
                </a:solidFill>
                <a:latin typeface="Times New Roman"/>
                <a:cs typeface="Times New Roman"/>
              </a:rPr>
              <a:t>of </a:t>
            </a:r>
            <a:r>
              <a:rPr sz="2800" spc="114" dirty="0">
                <a:solidFill>
                  <a:srgbClr val="A00E18"/>
                </a:solidFill>
                <a:latin typeface="Times New Roman"/>
                <a:cs typeface="Times New Roman"/>
              </a:rPr>
              <a:t>DNS </a:t>
            </a:r>
            <a:r>
              <a:rPr sz="2800" spc="315" dirty="0">
                <a:solidFill>
                  <a:srgbClr val="A00E18"/>
                </a:solidFill>
                <a:latin typeface="Times New Roman"/>
                <a:cs typeface="Times New Roman"/>
              </a:rPr>
              <a:t>servers </a:t>
            </a:r>
            <a:r>
              <a:rPr sz="2800" spc="229" dirty="0">
                <a:solidFill>
                  <a:srgbClr val="A00E18"/>
                </a:solidFill>
                <a:latin typeface="Times New Roman"/>
                <a:cs typeface="Times New Roman"/>
              </a:rPr>
              <a:t>may </a:t>
            </a:r>
            <a:r>
              <a:rPr sz="2800" spc="285" dirty="0">
                <a:solidFill>
                  <a:srgbClr val="A00E18"/>
                </a:solidFill>
                <a:latin typeface="Times New Roman"/>
                <a:cs typeface="Times New Roman"/>
              </a:rPr>
              <a:t>be </a:t>
            </a:r>
            <a:r>
              <a:rPr sz="2800" spc="175" dirty="0">
                <a:solidFill>
                  <a:srgbClr val="A00E18"/>
                </a:solidFill>
                <a:latin typeface="Times New Roman"/>
                <a:cs typeface="Times New Roman"/>
              </a:rPr>
              <a:t>involved </a:t>
            </a:r>
            <a:r>
              <a:rPr sz="2800" spc="225" dirty="0">
                <a:solidFill>
                  <a:srgbClr val="A00E18"/>
                </a:solidFill>
                <a:latin typeface="Times New Roman"/>
                <a:cs typeface="Times New Roman"/>
              </a:rPr>
              <a:t>to </a:t>
            </a:r>
            <a:r>
              <a:rPr sz="2800" spc="275" dirty="0">
                <a:solidFill>
                  <a:srgbClr val="A00E18"/>
                </a:solidFill>
                <a:latin typeface="Times New Roman"/>
                <a:cs typeface="Times New Roman"/>
              </a:rPr>
              <a:t>get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the  </a:t>
            </a:r>
            <a:r>
              <a:rPr sz="2800" spc="190" dirty="0">
                <a:solidFill>
                  <a:srgbClr val="A00E18"/>
                </a:solidFill>
                <a:latin typeface="Times New Roman"/>
                <a:cs typeface="Times New Roman"/>
              </a:rPr>
              <a:t>right </a:t>
            </a:r>
            <a:r>
              <a:rPr sz="2800" spc="120" dirty="0">
                <a:solidFill>
                  <a:srgbClr val="A00E18"/>
                </a:solidFill>
                <a:latin typeface="Times New Roman"/>
                <a:cs typeface="Times New Roman"/>
              </a:rPr>
              <a:t>IP </a:t>
            </a:r>
            <a:r>
              <a:rPr sz="2800" spc="270" dirty="0">
                <a:solidFill>
                  <a:srgbClr val="A00E18"/>
                </a:solidFill>
                <a:latin typeface="Times New Roman"/>
                <a:cs typeface="Times New Roman"/>
              </a:rPr>
              <a:t>address. </a:t>
            </a:r>
            <a:r>
              <a:rPr sz="2800" spc="200" dirty="0">
                <a:solidFill>
                  <a:srgbClr val="A00E18"/>
                </a:solidFill>
                <a:latin typeface="Times New Roman"/>
                <a:cs typeface="Times New Roman"/>
              </a:rPr>
              <a:t>After </a:t>
            </a:r>
            <a:r>
              <a:rPr sz="2800" spc="215" dirty="0">
                <a:solidFill>
                  <a:srgbClr val="A00E18"/>
                </a:solidFill>
                <a:latin typeface="Times New Roman"/>
                <a:cs typeface="Times New Roman"/>
              </a:rPr>
              <a:t>receiving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the </a:t>
            </a:r>
            <a:r>
              <a:rPr sz="2800" spc="275" dirty="0">
                <a:solidFill>
                  <a:srgbClr val="A00E18"/>
                </a:solidFill>
                <a:latin typeface="Times New Roman"/>
                <a:cs typeface="Times New Roman"/>
              </a:rPr>
              <a:t>correct </a:t>
            </a:r>
            <a:r>
              <a:rPr sz="2800" spc="120" dirty="0">
                <a:solidFill>
                  <a:srgbClr val="A00E18"/>
                </a:solidFill>
                <a:latin typeface="Times New Roman"/>
                <a:cs typeface="Times New Roman"/>
              </a:rPr>
              <a:t>IP </a:t>
            </a:r>
            <a:r>
              <a:rPr sz="2800" spc="270" dirty="0">
                <a:solidFill>
                  <a:srgbClr val="A00E18"/>
                </a:solidFill>
                <a:latin typeface="Times New Roman"/>
                <a:cs typeface="Times New Roman"/>
              </a:rPr>
              <a:t>address,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the  </a:t>
            </a:r>
            <a:r>
              <a:rPr sz="2800" spc="190" dirty="0">
                <a:solidFill>
                  <a:srgbClr val="A00E18"/>
                </a:solidFill>
                <a:latin typeface="Times New Roman"/>
                <a:cs typeface="Times New Roman"/>
              </a:rPr>
              <a:t>communication </a:t>
            </a:r>
            <a:r>
              <a:rPr sz="2800" spc="275" dirty="0">
                <a:solidFill>
                  <a:srgbClr val="A00E18"/>
                </a:solidFill>
                <a:latin typeface="Times New Roman"/>
                <a:cs typeface="Times New Roman"/>
              </a:rPr>
              <a:t>between </a:t>
            </a:r>
            <a:r>
              <a:rPr sz="2800" spc="229" dirty="0">
                <a:solidFill>
                  <a:srgbClr val="A00E18"/>
                </a:solidFill>
                <a:latin typeface="Times New Roman"/>
                <a:cs typeface="Times New Roman"/>
              </a:rPr>
              <a:t>two </a:t>
            </a:r>
            <a:r>
              <a:rPr sz="2800" spc="254" dirty="0">
                <a:solidFill>
                  <a:srgbClr val="A00E18"/>
                </a:solidFill>
                <a:latin typeface="Times New Roman"/>
                <a:cs typeface="Times New Roman"/>
              </a:rPr>
              <a:t>computers</a:t>
            </a:r>
            <a:r>
              <a:rPr sz="2800" spc="335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starts.</a:t>
            </a:r>
            <a:endParaRPr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" y="4"/>
            <a:ext cx="12191999" cy="10924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32969" y="1633840"/>
            <a:ext cx="8290559" cy="43395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4345" marR="711200" indent="-474345">
              <a:lnSpc>
                <a:spcPct val="110000"/>
              </a:lnSpc>
              <a:spcBef>
                <a:spcPts val="95"/>
              </a:spcBef>
              <a:buClr>
                <a:srgbClr val="000000"/>
              </a:buClr>
              <a:buSzPct val="69642"/>
              <a:buFont typeface="Wingdings"/>
              <a:buChar char=""/>
              <a:tabLst>
                <a:tab pos="474345" algn="l"/>
                <a:tab pos="474980" algn="l"/>
              </a:tabLst>
            </a:pPr>
            <a:r>
              <a:rPr sz="2800" spc="195" dirty="0">
                <a:solidFill>
                  <a:srgbClr val="A00E18"/>
                </a:solidFill>
                <a:latin typeface="Times New Roman"/>
                <a:cs typeface="Times New Roman"/>
              </a:rPr>
              <a:t>Data </a:t>
            </a:r>
            <a:r>
              <a:rPr sz="2800" spc="190" dirty="0">
                <a:solidFill>
                  <a:srgbClr val="A00E18"/>
                </a:solidFill>
                <a:latin typeface="Times New Roman"/>
                <a:cs typeface="Times New Roman"/>
              </a:rPr>
              <a:t>is maintained </a:t>
            </a:r>
            <a:r>
              <a:rPr sz="2800" spc="155" dirty="0">
                <a:solidFill>
                  <a:srgbClr val="A00E18"/>
                </a:solidFill>
                <a:latin typeface="Times New Roman"/>
                <a:cs typeface="Times New Roman"/>
              </a:rPr>
              <a:t>locally, </a:t>
            </a:r>
            <a:r>
              <a:rPr sz="2800" spc="200" dirty="0">
                <a:solidFill>
                  <a:srgbClr val="A00E18"/>
                </a:solidFill>
                <a:latin typeface="Times New Roman"/>
                <a:cs typeface="Times New Roman"/>
              </a:rPr>
              <a:t>but </a:t>
            </a:r>
            <a:r>
              <a:rPr sz="2800" spc="235" dirty="0">
                <a:solidFill>
                  <a:srgbClr val="A00E18"/>
                </a:solidFill>
                <a:latin typeface="Times New Roman"/>
                <a:cs typeface="Times New Roman"/>
              </a:rPr>
              <a:t>retrievable  </a:t>
            </a:r>
            <a:r>
              <a:rPr sz="2800" spc="160" dirty="0">
                <a:solidFill>
                  <a:srgbClr val="A00E18"/>
                </a:solidFill>
                <a:latin typeface="Times New Roman"/>
                <a:cs typeface="Times New Roman"/>
              </a:rPr>
              <a:t>globally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Wingdings"/>
              <a:buChar char=""/>
            </a:pPr>
            <a:endParaRPr sz="3500">
              <a:latin typeface="Times New Roman"/>
              <a:cs typeface="Times New Roman"/>
            </a:endParaRPr>
          </a:p>
          <a:p>
            <a:pPr marL="474345" indent="-474345">
              <a:lnSpc>
                <a:spcPct val="100000"/>
              </a:lnSpc>
              <a:buClr>
                <a:srgbClr val="000000"/>
              </a:buClr>
              <a:buSzPct val="69642"/>
              <a:buFont typeface="Wingdings"/>
              <a:buChar char=""/>
              <a:tabLst>
                <a:tab pos="474345" algn="l"/>
                <a:tab pos="474980" algn="l"/>
              </a:tabLst>
            </a:pPr>
            <a:r>
              <a:rPr sz="2800" spc="185" dirty="0">
                <a:solidFill>
                  <a:srgbClr val="A00E18"/>
                </a:solidFill>
                <a:latin typeface="Times New Roman"/>
                <a:cs typeface="Times New Roman"/>
              </a:rPr>
              <a:t>No </a:t>
            </a:r>
            <a:r>
              <a:rPr sz="2800" spc="200" dirty="0">
                <a:solidFill>
                  <a:srgbClr val="A00E18"/>
                </a:solidFill>
                <a:latin typeface="Times New Roman"/>
                <a:cs typeface="Times New Roman"/>
              </a:rPr>
              <a:t>single </a:t>
            </a:r>
            <a:r>
              <a:rPr sz="2800" spc="245" dirty="0">
                <a:solidFill>
                  <a:srgbClr val="A00E18"/>
                </a:solidFill>
                <a:latin typeface="Times New Roman"/>
                <a:cs typeface="Times New Roman"/>
              </a:rPr>
              <a:t>computer </a:t>
            </a:r>
            <a:r>
              <a:rPr sz="2800" spc="275" dirty="0">
                <a:solidFill>
                  <a:srgbClr val="A00E18"/>
                </a:solidFill>
                <a:latin typeface="Times New Roman"/>
                <a:cs typeface="Times New Roman"/>
              </a:rPr>
              <a:t>has </a:t>
            </a:r>
            <a:r>
              <a:rPr sz="2800" spc="114" dirty="0">
                <a:solidFill>
                  <a:srgbClr val="A00E18"/>
                </a:solidFill>
                <a:latin typeface="Times New Roman"/>
                <a:cs typeface="Times New Roman"/>
              </a:rPr>
              <a:t>all DNS</a:t>
            </a:r>
            <a:r>
              <a:rPr sz="2800" spc="434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800" spc="240" dirty="0">
                <a:solidFill>
                  <a:srgbClr val="A00E18"/>
                </a:solidFill>
                <a:latin typeface="Times New Roman"/>
                <a:cs typeface="Times New Roman"/>
              </a:rPr>
              <a:t>data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Wingdings"/>
              <a:buChar char=""/>
            </a:pPr>
            <a:endParaRPr sz="3500">
              <a:latin typeface="Times New Roman"/>
              <a:cs typeface="Times New Roman"/>
            </a:endParaRPr>
          </a:p>
          <a:p>
            <a:pPr marL="474345" indent="-474345">
              <a:lnSpc>
                <a:spcPct val="100000"/>
              </a:lnSpc>
              <a:buClr>
                <a:srgbClr val="000000"/>
              </a:buClr>
              <a:buSzPct val="69642"/>
              <a:buFont typeface="Wingdings"/>
              <a:buChar char=""/>
              <a:tabLst>
                <a:tab pos="474345" algn="l"/>
                <a:tab pos="474980" algn="l"/>
              </a:tabLst>
            </a:pPr>
            <a:r>
              <a:rPr sz="2800" spc="114" dirty="0">
                <a:solidFill>
                  <a:srgbClr val="A00E18"/>
                </a:solidFill>
                <a:latin typeface="Times New Roman"/>
                <a:cs typeface="Times New Roman"/>
              </a:rPr>
              <a:t>DNS </a:t>
            </a:r>
            <a:r>
              <a:rPr sz="2800" spc="204" dirty="0">
                <a:solidFill>
                  <a:srgbClr val="A00E18"/>
                </a:solidFill>
                <a:latin typeface="Times New Roman"/>
                <a:cs typeface="Times New Roman"/>
              </a:rPr>
              <a:t>lookups </a:t>
            </a:r>
            <a:r>
              <a:rPr sz="2800" spc="245" dirty="0">
                <a:solidFill>
                  <a:srgbClr val="A00E18"/>
                </a:solidFill>
                <a:latin typeface="Times New Roman"/>
                <a:cs typeface="Times New Roman"/>
              </a:rPr>
              <a:t>can </a:t>
            </a:r>
            <a:r>
              <a:rPr sz="2800" spc="285" dirty="0">
                <a:solidFill>
                  <a:srgbClr val="A00E18"/>
                </a:solidFill>
                <a:latin typeface="Times New Roman"/>
                <a:cs typeface="Times New Roman"/>
              </a:rPr>
              <a:t>be </a:t>
            </a:r>
            <a:r>
              <a:rPr sz="2800" spc="245" dirty="0">
                <a:solidFill>
                  <a:srgbClr val="A00E18"/>
                </a:solidFill>
                <a:latin typeface="Times New Roman"/>
                <a:cs typeface="Times New Roman"/>
              </a:rPr>
              <a:t>performed </a:t>
            </a:r>
            <a:r>
              <a:rPr sz="2800" spc="220" dirty="0">
                <a:solidFill>
                  <a:srgbClr val="A00E18"/>
                </a:solidFill>
                <a:latin typeface="Times New Roman"/>
                <a:cs typeface="Times New Roman"/>
              </a:rPr>
              <a:t>by </a:t>
            </a:r>
            <a:r>
              <a:rPr sz="2800" spc="235" dirty="0">
                <a:solidFill>
                  <a:srgbClr val="A00E18"/>
                </a:solidFill>
                <a:latin typeface="Times New Roman"/>
                <a:cs typeface="Times New Roman"/>
              </a:rPr>
              <a:t>any</a:t>
            </a:r>
            <a:r>
              <a:rPr sz="2800" spc="395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800" spc="235" dirty="0">
                <a:solidFill>
                  <a:srgbClr val="A00E18"/>
                </a:solidFill>
                <a:latin typeface="Times New Roman"/>
                <a:cs typeface="Times New Roman"/>
              </a:rPr>
              <a:t>device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"/>
            </a:pPr>
            <a:endParaRPr sz="3200">
              <a:latin typeface="Times New Roman"/>
              <a:cs typeface="Times New Roman"/>
            </a:endParaRPr>
          </a:p>
          <a:p>
            <a:pPr marL="474345" marR="980440" indent="-474345">
              <a:lnSpc>
                <a:spcPct val="110100"/>
              </a:lnSpc>
              <a:buClr>
                <a:srgbClr val="000000"/>
              </a:buClr>
              <a:buSzPct val="69642"/>
              <a:buFont typeface="Wingdings"/>
              <a:buChar char=""/>
              <a:tabLst>
                <a:tab pos="474345" algn="l"/>
                <a:tab pos="474980" algn="l"/>
              </a:tabLst>
            </a:pPr>
            <a:r>
              <a:rPr sz="2800" spc="229" dirty="0">
                <a:solidFill>
                  <a:srgbClr val="A00E18"/>
                </a:solidFill>
                <a:latin typeface="Times New Roman"/>
                <a:cs typeface="Times New Roman"/>
              </a:rPr>
              <a:t>Remote </a:t>
            </a:r>
            <a:r>
              <a:rPr sz="2800" spc="114" dirty="0">
                <a:solidFill>
                  <a:srgbClr val="A00E18"/>
                </a:solidFill>
                <a:latin typeface="Times New Roman"/>
                <a:cs typeface="Times New Roman"/>
              </a:rPr>
              <a:t>DNS </a:t>
            </a:r>
            <a:r>
              <a:rPr sz="2800" spc="240" dirty="0">
                <a:solidFill>
                  <a:srgbClr val="A00E18"/>
                </a:solidFill>
                <a:latin typeface="Times New Roman"/>
                <a:cs typeface="Times New Roman"/>
              </a:rPr>
              <a:t>data </a:t>
            </a:r>
            <a:r>
              <a:rPr sz="2800" spc="190" dirty="0">
                <a:solidFill>
                  <a:srgbClr val="A00E18"/>
                </a:solidFill>
                <a:latin typeface="Times New Roman"/>
                <a:cs typeface="Times New Roman"/>
              </a:rPr>
              <a:t>is </a:t>
            </a:r>
            <a:r>
              <a:rPr sz="2800" spc="160" dirty="0">
                <a:solidFill>
                  <a:srgbClr val="A00E18"/>
                </a:solidFill>
                <a:latin typeface="Times New Roman"/>
                <a:cs typeface="Times New Roman"/>
              </a:rPr>
              <a:t>locally </a:t>
            </a:r>
            <a:r>
              <a:rPr sz="2800" spc="235" dirty="0">
                <a:solidFill>
                  <a:srgbClr val="A00E18"/>
                </a:solidFill>
                <a:latin typeface="Times New Roman"/>
                <a:cs typeface="Times New Roman"/>
              </a:rPr>
              <a:t>catchable </a:t>
            </a:r>
            <a:r>
              <a:rPr sz="2800" spc="220" dirty="0">
                <a:solidFill>
                  <a:srgbClr val="A00E18"/>
                </a:solidFill>
                <a:latin typeface="Times New Roman"/>
                <a:cs typeface="Times New Roman"/>
              </a:rPr>
              <a:t>to  </a:t>
            </a:r>
            <a:r>
              <a:rPr sz="2800" spc="210" dirty="0">
                <a:solidFill>
                  <a:srgbClr val="A00E18"/>
                </a:solidFill>
                <a:latin typeface="Times New Roman"/>
                <a:cs typeface="Times New Roman"/>
              </a:rPr>
              <a:t>improve</a:t>
            </a:r>
            <a:r>
              <a:rPr sz="2800" spc="254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800" spc="245" dirty="0">
                <a:solidFill>
                  <a:srgbClr val="A00E18"/>
                </a:solidFill>
                <a:latin typeface="Times New Roman"/>
                <a:cs typeface="Times New Roman"/>
              </a:rPr>
              <a:t>performance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53967" y="647703"/>
            <a:ext cx="4805172" cy="6812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65600" cy="762000"/>
          </a:xfrm>
          <a:noFill/>
          <a:ln/>
        </p:spPr>
        <p:txBody>
          <a:bodyPr lIns="91426" tIns="45713" rIns="91426" bIns="45713"/>
          <a:lstStyle/>
          <a:p>
            <a:r>
              <a:rPr lang="en-US" sz="3200" b="1">
                <a:solidFill>
                  <a:srgbClr val="6666FF"/>
                </a:solidFill>
                <a:latin typeface="Book Antiqua" pitchFamily="18" charset="0"/>
              </a:rPr>
              <a:t>Dynamic DNS</a:t>
            </a:r>
            <a:r>
              <a:rPr lang="en-US" sz="4000">
                <a:solidFill>
                  <a:srgbClr val="6666FF"/>
                </a:solidFill>
                <a:latin typeface="Book Antiqua" pitchFamily="18" charset="0"/>
              </a:rPr>
              <a:t> </a:t>
            </a:r>
            <a:endParaRPr lang="en-US">
              <a:solidFill>
                <a:srgbClr val="6666FF"/>
              </a:solidFill>
              <a:latin typeface="Book Antiqua" pitchFamily="18" charset="0"/>
            </a:endParaRPr>
          </a:p>
        </p:txBody>
      </p:sp>
      <p:pic>
        <p:nvPicPr>
          <p:cNvPr id="134149" name="Picture 5" descr="comp clipar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71800"/>
            <a:ext cx="3454400" cy="1938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51" name="Picture 7" descr="server clipar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143000"/>
            <a:ext cx="3352800" cy="1885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53" name="Picture 9" descr="server clipar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3367" y="3814763"/>
            <a:ext cx="3045884" cy="1878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0869-86A4-4961-87AA-DAE7E828E25F}" type="slidenum">
              <a:rPr lang="en-US"/>
              <a:pPr/>
              <a:t>12</a:t>
            </a:fld>
            <a:endParaRPr lang="en-US"/>
          </a:p>
        </p:txBody>
      </p:sp>
      <p:sp>
        <p:nvSpPr>
          <p:cNvPr id="134155" name="AutoShape 11"/>
          <p:cNvSpPr>
            <a:spLocks noChangeArrowheads="1"/>
          </p:cNvSpPr>
          <p:nvPr/>
        </p:nvSpPr>
        <p:spPr bwMode="auto">
          <a:xfrm>
            <a:off x="10261600" y="4114800"/>
            <a:ext cx="1524000" cy="1143000"/>
          </a:xfrm>
          <a:prstGeom prst="flowChartMagneticDisk">
            <a:avLst/>
          </a:prstGeom>
          <a:solidFill>
            <a:srgbClr val="CC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/>
          <a:lstStyle/>
          <a:p>
            <a:endParaRPr lang="en-US" sz="1600" b="1">
              <a:latin typeface="Book Antiqua" pitchFamily="18" charset="0"/>
            </a:endParaRPr>
          </a:p>
        </p:txBody>
      </p:sp>
      <p:sp>
        <p:nvSpPr>
          <p:cNvPr id="134156" name="Line 12"/>
          <p:cNvSpPr>
            <a:spLocks noChangeShapeType="1"/>
          </p:cNvSpPr>
          <p:nvPr/>
        </p:nvSpPr>
        <p:spPr bwMode="auto">
          <a:xfrm flipV="1">
            <a:off x="2540000" y="1676400"/>
            <a:ext cx="3962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7" name="Line 13"/>
          <p:cNvSpPr>
            <a:spLocks noChangeShapeType="1"/>
          </p:cNvSpPr>
          <p:nvPr/>
        </p:nvSpPr>
        <p:spPr bwMode="auto">
          <a:xfrm flipH="1">
            <a:off x="2946400" y="2590800"/>
            <a:ext cx="3454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8" name="Line 14"/>
          <p:cNvSpPr>
            <a:spLocks noChangeShapeType="1"/>
          </p:cNvSpPr>
          <p:nvPr/>
        </p:nvSpPr>
        <p:spPr bwMode="auto">
          <a:xfrm>
            <a:off x="7823200" y="3048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9" name="Line 15"/>
          <p:cNvSpPr>
            <a:spLocks noChangeShapeType="1"/>
          </p:cNvSpPr>
          <p:nvPr/>
        </p:nvSpPr>
        <p:spPr bwMode="auto">
          <a:xfrm>
            <a:off x="9245600" y="4495800"/>
            <a:ext cx="101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60" name="Text Box 16"/>
          <p:cNvSpPr txBox="1">
            <a:spLocks noChangeArrowheads="1"/>
          </p:cNvSpPr>
          <p:nvPr/>
        </p:nvSpPr>
        <p:spPr bwMode="auto">
          <a:xfrm>
            <a:off x="1016000" y="4953003"/>
            <a:ext cx="182880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latin typeface="Book Antiqua" pitchFamily="18" charset="0"/>
              </a:rPr>
              <a:t>Client</a:t>
            </a:r>
          </a:p>
        </p:txBody>
      </p:sp>
      <p:sp>
        <p:nvSpPr>
          <p:cNvPr id="134161" name="Text Box 17"/>
          <p:cNvSpPr txBox="1">
            <a:spLocks noChangeArrowheads="1"/>
          </p:cNvSpPr>
          <p:nvPr/>
        </p:nvSpPr>
        <p:spPr bwMode="auto">
          <a:xfrm>
            <a:off x="9550400" y="1905001"/>
            <a:ext cx="1727200" cy="70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latin typeface="Book Antiqua" pitchFamily="18" charset="0"/>
              </a:rPr>
              <a:t>DHCP Server</a:t>
            </a:r>
          </a:p>
        </p:txBody>
      </p:sp>
      <p:sp>
        <p:nvSpPr>
          <p:cNvPr id="134162" name="Text Box 18"/>
          <p:cNvSpPr txBox="1">
            <a:spLocks noChangeArrowheads="1"/>
          </p:cNvSpPr>
          <p:nvPr/>
        </p:nvSpPr>
        <p:spPr bwMode="auto">
          <a:xfrm>
            <a:off x="6400800" y="5638803"/>
            <a:ext cx="2584342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l"/>
            <a:r>
              <a:rPr lang="en-US" sz="2000" b="1">
                <a:latin typeface="Book Antiqua" pitchFamily="18" charset="0"/>
              </a:rPr>
              <a:t>Primary</a:t>
            </a:r>
            <a:r>
              <a:rPr lang="en-US"/>
              <a:t> </a:t>
            </a:r>
            <a:r>
              <a:rPr lang="en-US" sz="2000" b="1">
                <a:latin typeface="Book Antiqua" pitchFamily="18" charset="0"/>
              </a:rPr>
              <a:t>DNS Server</a:t>
            </a:r>
          </a:p>
        </p:txBody>
      </p:sp>
      <p:sp>
        <p:nvSpPr>
          <p:cNvPr id="134163" name="Text Box 19"/>
          <p:cNvSpPr txBox="1">
            <a:spLocks noChangeArrowheads="1"/>
          </p:cNvSpPr>
          <p:nvPr/>
        </p:nvSpPr>
        <p:spPr bwMode="auto">
          <a:xfrm>
            <a:off x="10488086" y="5334003"/>
            <a:ext cx="1289115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l"/>
            <a:r>
              <a:rPr lang="en-US" sz="2000" b="1">
                <a:latin typeface="Book Antiqua" pitchFamily="18" charset="0"/>
              </a:rPr>
              <a:t>Zone File</a:t>
            </a:r>
          </a:p>
        </p:txBody>
      </p:sp>
      <p:sp>
        <p:nvSpPr>
          <p:cNvPr id="134164" name="Text Box 20"/>
          <p:cNvSpPr txBox="1">
            <a:spLocks noChangeArrowheads="1"/>
          </p:cNvSpPr>
          <p:nvPr/>
        </p:nvSpPr>
        <p:spPr bwMode="auto">
          <a:xfrm rot="-1377735">
            <a:off x="3352800" y="1752603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latin typeface="Book Antiqua" pitchFamily="18" charset="0"/>
              </a:rPr>
              <a:t>IP Address?</a:t>
            </a:r>
          </a:p>
        </p:txBody>
      </p:sp>
      <p:sp>
        <p:nvSpPr>
          <p:cNvPr id="134165" name="Text Box 21"/>
          <p:cNvSpPr txBox="1">
            <a:spLocks noChangeArrowheads="1"/>
          </p:cNvSpPr>
          <p:nvPr/>
        </p:nvSpPr>
        <p:spPr bwMode="auto">
          <a:xfrm rot="-1618370">
            <a:off x="4064000" y="3348016"/>
            <a:ext cx="2032000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>
                <a:latin typeface="Book Antiqua" pitchFamily="18" charset="0"/>
              </a:rPr>
              <a:t>IP Address</a:t>
            </a:r>
          </a:p>
        </p:txBody>
      </p:sp>
      <p:sp>
        <p:nvSpPr>
          <p:cNvPr id="134166" name="Text Box 22"/>
          <p:cNvSpPr txBox="1">
            <a:spLocks noChangeArrowheads="1"/>
          </p:cNvSpPr>
          <p:nvPr/>
        </p:nvSpPr>
        <p:spPr bwMode="auto">
          <a:xfrm>
            <a:off x="7924802" y="3122616"/>
            <a:ext cx="1039047" cy="4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l"/>
            <a:r>
              <a:rPr lang="en-US" sz="2000" b="1">
                <a:latin typeface="Book Antiqua" pitchFamily="18" charset="0"/>
              </a:rPr>
              <a:t>Update</a:t>
            </a:r>
          </a:p>
        </p:txBody>
      </p:sp>
    </p:spTree>
    <p:extLst>
      <p:ext uri="{BB962C8B-B14F-4D97-AF65-F5344CB8AC3E}">
        <p14:creationId xmlns:p14="http://schemas.microsoft.com/office/powerpoint/2010/main" val="310820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3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6" grpId="0" animBg="1"/>
      <p:bldP spid="134157" grpId="0" animBg="1"/>
      <p:bldP spid="134158" grpId="0" animBg="1"/>
      <p:bldP spid="134159" grpId="0" animBg="1"/>
      <p:bldP spid="134164" grpId="0"/>
      <p:bldP spid="134165" grpId="0"/>
      <p:bldP spid="1341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71600"/>
            <a:ext cx="5722144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95935" y="1678690"/>
            <a:ext cx="8080375" cy="448007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lr>
                <a:srgbClr val="000000"/>
              </a:buClr>
              <a:buSzPct val="69642"/>
              <a:buFont typeface="Wingdings"/>
              <a:buChar char=""/>
              <a:tabLst>
                <a:tab pos="355600" algn="l"/>
              </a:tabLst>
            </a:pPr>
            <a:r>
              <a:rPr sz="2800" spc="280" dirty="0">
                <a:solidFill>
                  <a:srgbClr val="A00E18"/>
                </a:solidFill>
                <a:latin typeface="Times New Roman"/>
                <a:cs typeface="Times New Roman"/>
              </a:rPr>
              <a:t>Addresses </a:t>
            </a:r>
            <a:r>
              <a:rPr sz="2800" spc="310" dirty="0">
                <a:solidFill>
                  <a:srgbClr val="A00E18"/>
                </a:solidFill>
                <a:latin typeface="Times New Roman"/>
                <a:cs typeface="Times New Roman"/>
              </a:rPr>
              <a:t>are </a:t>
            </a:r>
            <a:r>
              <a:rPr sz="2800" spc="275" dirty="0">
                <a:solidFill>
                  <a:srgbClr val="A00E18"/>
                </a:solidFill>
                <a:latin typeface="Times New Roman"/>
                <a:cs typeface="Times New Roman"/>
              </a:rPr>
              <a:t>used </a:t>
            </a:r>
            <a:r>
              <a:rPr sz="2800" spc="225" dirty="0">
                <a:solidFill>
                  <a:srgbClr val="A00E18"/>
                </a:solidFill>
                <a:latin typeface="Times New Roman"/>
                <a:cs typeface="Times New Roman"/>
              </a:rPr>
              <a:t>to </a:t>
            </a:r>
            <a:r>
              <a:rPr sz="2800" spc="229" dirty="0">
                <a:solidFill>
                  <a:srgbClr val="A00E18"/>
                </a:solidFill>
                <a:latin typeface="Times New Roman"/>
                <a:cs typeface="Times New Roman"/>
              </a:rPr>
              <a:t>locate</a:t>
            </a:r>
            <a:r>
              <a:rPr sz="2800" spc="110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800" spc="240" dirty="0">
                <a:solidFill>
                  <a:srgbClr val="A00E18"/>
                </a:solidFill>
                <a:latin typeface="Times New Roman"/>
                <a:cs typeface="Times New Roman"/>
              </a:rPr>
              <a:t>objects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har char=""/>
            </a:pPr>
            <a:endParaRPr sz="405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Clr>
                <a:srgbClr val="696363"/>
              </a:buClr>
              <a:buSzPct val="69642"/>
              <a:buFont typeface="Wingdings"/>
              <a:buChar char=""/>
              <a:tabLst>
                <a:tab pos="355600" algn="l"/>
              </a:tabLst>
            </a:pP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Names </a:t>
            </a:r>
            <a:r>
              <a:rPr sz="2800" spc="310" dirty="0">
                <a:solidFill>
                  <a:srgbClr val="A00E18"/>
                </a:solidFill>
                <a:latin typeface="Times New Roman"/>
                <a:cs typeface="Times New Roman"/>
              </a:rPr>
              <a:t>are </a:t>
            </a:r>
            <a:r>
              <a:rPr sz="2800" spc="275" dirty="0">
                <a:solidFill>
                  <a:srgbClr val="A00E18"/>
                </a:solidFill>
                <a:latin typeface="Times New Roman"/>
                <a:cs typeface="Times New Roman"/>
              </a:rPr>
              <a:t>easier </a:t>
            </a:r>
            <a:r>
              <a:rPr sz="2800" spc="225" dirty="0">
                <a:solidFill>
                  <a:srgbClr val="A00E18"/>
                </a:solidFill>
                <a:latin typeface="Times New Roman"/>
                <a:cs typeface="Times New Roman"/>
              </a:rPr>
              <a:t>to </a:t>
            </a:r>
            <a:r>
              <a:rPr sz="2800" spc="280" dirty="0">
                <a:solidFill>
                  <a:srgbClr val="A00E18"/>
                </a:solidFill>
                <a:latin typeface="Times New Roman"/>
                <a:cs typeface="Times New Roman"/>
              </a:rPr>
              <a:t>remember </a:t>
            </a:r>
            <a:r>
              <a:rPr sz="2800" spc="220" dirty="0">
                <a:solidFill>
                  <a:srgbClr val="A00E18"/>
                </a:solidFill>
                <a:latin typeface="Times New Roman"/>
                <a:cs typeface="Times New Roman"/>
              </a:rPr>
              <a:t>than</a:t>
            </a:r>
            <a:r>
              <a:rPr sz="2800" spc="45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800" spc="250" dirty="0">
                <a:solidFill>
                  <a:srgbClr val="A00E18"/>
                </a:solidFill>
                <a:latin typeface="Times New Roman"/>
                <a:cs typeface="Times New Roman"/>
              </a:rPr>
              <a:t>numbers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har char=""/>
            </a:pPr>
            <a:endParaRPr sz="4050" dirty="0">
              <a:latin typeface="Times New Roman"/>
              <a:cs typeface="Times New Roman"/>
            </a:endParaRPr>
          </a:p>
          <a:p>
            <a:pPr marL="355600" marR="28575" indent="-342900">
              <a:lnSpc>
                <a:spcPct val="100000"/>
              </a:lnSpc>
              <a:buClr>
                <a:srgbClr val="696363"/>
              </a:buClr>
              <a:buSzPct val="69642"/>
              <a:buFont typeface="Wingdings"/>
              <a:buChar char=""/>
              <a:tabLst>
                <a:tab pos="355600" algn="l"/>
              </a:tabLst>
            </a:pPr>
            <a:r>
              <a:rPr sz="2800" spc="100" dirty="0">
                <a:solidFill>
                  <a:srgbClr val="A00E18"/>
                </a:solidFill>
                <a:latin typeface="Times New Roman"/>
                <a:cs typeface="Times New Roman"/>
              </a:rPr>
              <a:t>You </a:t>
            </a:r>
            <a:r>
              <a:rPr sz="2800" spc="180" dirty="0">
                <a:solidFill>
                  <a:srgbClr val="A00E18"/>
                </a:solidFill>
                <a:latin typeface="Times New Roman"/>
                <a:cs typeface="Times New Roman"/>
              </a:rPr>
              <a:t>would </a:t>
            </a:r>
            <a:r>
              <a:rPr sz="2800" spc="155" dirty="0">
                <a:solidFill>
                  <a:srgbClr val="A00E18"/>
                </a:solidFill>
                <a:latin typeface="Times New Roman"/>
                <a:cs typeface="Times New Roman"/>
              </a:rPr>
              <a:t>like </a:t>
            </a:r>
            <a:r>
              <a:rPr sz="2800" spc="225" dirty="0">
                <a:solidFill>
                  <a:srgbClr val="A00E18"/>
                </a:solidFill>
                <a:latin typeface="Times New Roman"/>
                <a:cs typeface="Times New Roman"/>
              </a:rPr>
              <a:t>to </a:t>
            </a:r>
            <a:r>
              <a:rPr sz="2800" spc="275" dirty="0">
                <a:solidFill>
                  <a:srgbClr val="A00E18"/>
                </a:solidFill>
                <a:latin typeface="Times New Roman"/>
                <a:cs typeface="Times New Roman"/>
              </a:rPr>
              <a:t>get </a:t>
            </a:r>
            <a:r>
              <a:rPr sz="2800" spc="225" dirty="0">
                <a:solidFill>
                  <a:srgbClr val="A00E18"/>
                </a:solidFill>
                <a:latin typeface="Times New Roman"/>
                <a:cs typeface="Times New Roman"/>
              </a:rPr>
              <a:t>to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the </a:t>
            </a:r>
            <a:r>
              <a:rPr sz="2800" spc="290" dirty="0">
                <a:solidFill>
                  <a:srgbClr val="A00E18"/>
                </a:solidFill>
                <a:latin typeface="Times New Roman"/>
                <a:cs typeface="Times New Roman"/>
              </a:rPr>
              <a:t>address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or other  </a:t>
            </a:r>
            <a:r>
              <a:rPr sz="2800" spc="240" dirty="0">
                <a:solidFill>
                  <a:srgbClr val="A00E18"/>
                </a:solidFill>
                <a:latin typeface="Times New Roman"/>
                <a:cs typeface="Times New Roman"/>
              </a:rPr>
              <a:t>objects </a:t>
            </a:r>
            <a:r>
              <a:rPr sz="2800" spc="195" dirty="0">
                <a:solidFill>
                  <a:srgbClr val="A00E18"/>
                </a:solidFill>
                <a:latin typeface="Times New Roman"/>
                <a:cs typeface="Times New Roman"/>
              </a:rPr>
              <a:t>using </a:t>
            </a:r>
            <a:r>
              <a:rPr sz="2800" spc="270" dirty="0">
                <a:solidFill>
                  <a:srgbClr val="A00E18"/>
                </a:solidFill>
                <a:latin typeface="Times New Roman"/>
                <a:cs typeface="Times New Roman"/>
              </a:rPr>
              <a:t>a</a:t>
            </a:r>
            <a:r>
              <a:rPr sz="2800" spc="275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800" spc="250" dirty="0">
                <a:solidFill>
                  <a:srgbClr val="A00E18"/>
                </a:solidFill>
                <a:latin typeface="Times New Roman"/>
                <a:cs typeface="Times New Roman"/>
              </a:rPr>
              <a:t>name</a:t>
            </a: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har char=""/>
            </a:pPr>
            <a:endParaRPr sz="4050" dirty="0">
              <a:latin typeface="Times New Roman"/>
              <a:cs typeface="Times New Roman"/>
            </a:endParaRPr>
          </a:p>
          <a:p>
            <a:pPr marL="355600" marR="954405" indent="-342900">
              <a:lnSpc>
                <a:spcPct val="100000"/>
              </a:lnSpc>
              <a:buClr>
                <a:srgbClr val="696363"/>
              </a:buClr>
              <a:buSzPct val="69642"/>
              <a:buFont typeface="Wingdings"/>
              <a:buChar char=""/>
              <a:tabLst>
                <a:tab pos="355600" algn="l"/>
              </a:tabLst>
            </a:pPr>
            <a:r>
              <a:rPr sz="2800" spc="120" dirty="0">
                <a:solidFill>
                  <a:srgbClr val="A00E18"/>
                </a:solidFill>
                <a:latin typeface="Times New Roman"/>
                <a:cs typeface="Times New Roman"/>
              </a:rPr>
              <a:t>DNS </a:t>
            </a:r>
            <a:r>
              <a:rPr sz="2800" spc="229" dirty="0">
                <a:solidFill>
                  <a:srgbClr val="A00E18"/>
                </a:solidFill>
                <a:latin typeface="Times New Roman"/>
                <a:cs typeface="Times New Roman"/>
              </a:rPr>
              <a:t>provides </a:t>
            </a:r>
            <a:r>
              <a:rPr sz="2800" spc="270" dirty="0">
                <a:solidFill>
                  <a:srgbClr val="A00E18"/>
                </a:solidFill>
                <a:latin typeface="Times New Roman"/>
                <a:cs typeface="Times New Roman"/>
              </a:rPr>
              <a:t>a </a:t>
            </a:r>
            <a:r>
              <a:rPr sz="2800" spc="185" dirty="0">
                <a:solidFill>
                  <a:srgbClr val="A00E18"/>
                </a:solidFill>
                <a:latin typeface="Times New Roman"/>
                <a:cs typeface="Times New Roman"/>
              </a:rPr>
              <a:t>mapping </a:t>
            </a:r>
            <a:r>
              <a:rPr sz="2800" spc="195" dirty="0">
                <a:solidFill>
                  <a:srgbClr val="A00E18"/>
                </a:solidFill>
                <a:latin typeface="Times New Roman"/>
                <a:cs typeface="Times New Roman"/>
              </a:rPr>
              <a:t>from </a:t>
            </a:r>
            <a:r>
              <a:rPr sz="2800" spc="270" dirty="0">
                <a:solidFill>
                  <a:srgbClr val="A00E18"/>
                </a:solidFill>
                <a:latin typeface="Times New Roman"/>
                <a:cs typeface="Times New Roman"/>
              </a:rPr>
              <a:t>names </a:t>
            </a:r>
            <a:r>
              <a:rPr sz="2800" spc="220" dirty="0">
                <a:solidFill>
                  <a:srgbClr val="A00E18"/>
                </a:solidFill>
                <a:latin typeface="Times New Roman"/>
                <a:cs typeface="Times New Roman"/>
              </a:rPr>
              <a:t>to  </a:t>
            </a:r>
            <a:r>
              <a:rPr sz="2800" spc="295" dirty="0">
                <a:solidFill>
                  <a:srgbClr val="A00E18"/>
                </a:solidFill>
                <a:latin typeface="Times New Roman"/>
                <a:cs typeface="Times New Roman"/>
              </a:rPr>
              <a:t>resources </a:t>
            </a:r>
            <a:r>
              <a:rPr sz="2800" spc="155" dirty="0">
                <a:solidFill>
                  <a:srgbClr val="A00E18"/>
                </a:solidFill>
                <a:latin typeface="Times New Roman"/>
                <a:cs typeface="Times New Roman"/>
              </a:rPr>
              <a:t>of </a:t>
            </a:r>
            <a:r>
              <a:rPr sz="2800" spc="265" dirty="0">
                <a:solidFill>
                  <a:srgbClr val="A00E18"/>
                </a:solidFill>
                <a:latin typeface="Times New Roman"/>
                <a:cs typeface="Times New Roman"/>
              </a:rPr>
              <a:t>several </a:t>
            </a:r>
            <a:r>
              <a:rPr sz="2800" spc="275" dirty="0">
                <a:solidFill>
                  <a:srgbClr val="A00E18"/>
                </a:solidFill>
                <a:latin typeface="Times New Roman"/>
                <a:cs typeface="Times New Roman"/>
              </a:rPr>
              <a:t>types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05784" y="470916"/>
            <a:ext cx="4703064" cy="859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7549" y="1711530"/>
            <a:ext cx="10184131" cy="48070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2590" indent="-402590">
              <a:lnSpc>
                <a:spcPct val="100000"/>
              </a:lnSpc>
              <a:spcBef>
                <a:spcPts val="105"/>
              </a:spcBef>
              <a:buClr>
                <a:srgbClr val="A18E6A"/>
              </a:buClr>
              <a:buSzPct val="97500"/>
              <a:buFont typeface="Wingdings"/>
              <a:buChar char=""/>
              <a:tabLst>
                <a:tab pos="402590" algn="l"/>
                <a:tab pos="403225" algn="l"/>
              </a:tabLst>
            </a:pPr>
            <a:r>
              <a:rPr sz="2000" b="1" spc="40" dirty="0">
                <a:solidFill>
                  <a:srgbClr val="A00E18"/>
                </a:solidFill>
                <a:latin typeface="Times New Roman"/>
                <a:cs typeface="Times New Roman"/>
              </a:rPr>
              <a:t>Domain </a:t>
            </a:r>
            <a:r>
              <a:rPr sz="2000" b="1" spc="90" dirty="0">
                <a:solidFill>
                  <a:srgbClr val="A00E18"/>
                </a:solidFill>
                <a:latin typeface="Times New Roman"/>
                <a:cs typeface="Times New Roman"/>
              </a:rPr>
              <a:t>name </a:t>
            </a:r>
            <a:r>
              <a:rPr sz="2000" b="1" spc="140" dirty="0">
                <a:solidFill>
                  <a:srgbClr val="A00E18"/>
                </a:solidFill>
                <a:latin typeface="Times New Roman"/>
                <a:cs typeface="Times New Roman"/>
              </a:rPr>
              <a:t>is </a:t>
            </a:r>
            <a:r>
              <a:rPr sz="2000" b="1" spc="85" dirty="0">
                <a:solidFill>
                  <a:srgbClr val="A00E18"/>
                </a:solidFill>
                <a:latin typeface="Times New Roman"/>
                <a:cs typeface="Times New Roman"/>
              </a:rPr>
              <a:t>a </a:t>
            </a:r>
            <a:r>
              <a:rPr sz="2000" b="1" spc="135" dirty="0">
                <a:solidFill>
                  <a:srgbClr val="A00E18"/>
                </a:solidFill>
                <a:latin typeface="Times New Roman"/>
                <a:cs typeface="Times New Roman"/>
              </a:rPr>
              <a:t>way </a:t>
            </a:r>
            <a:r>
              <a:rPr sz="2000" b="1" spc="105" dirty="0">
                <a:solidFill>
                  <a:srgbClr val="A00E18"/>
                </a:solidFill>
                <a:latin typeface="Times New Roman"/>
                <a:cs typeface="Times New Roman"/>
              </a:rPr>
              <a:t>to </a:t>
            </a:r>
            <a:r>
              <a:rPr sz="2000" b="1" spc="70" dirty="0">
                <a:solidFill>
                  <a:srgbClr val="A00E18"/>
                </a:solidFill>
                <a:latin typeface="Times New Roman"/>
                <a:cs typeface="Times New Roman"/>
              </a:rPr>
              <a:t>identify </a:t>
            </a:r>
            <a:r>
              <a:rPr sz="2000" b="1" spc="45" dirty="0">
                <a:solidFill>
                  <a:srgbClr val="A00E18"/>
                </a:solidFill>
                <a:latin typeface="Times New Roman"/>
                <a:cs typeface="Times New Roman"/>
              </a:rPr>
              <a:t>and </a:t>
            </a:r>
            <a:r>
              <a:rPr sz="2000" b="1" spc="125" dirty="0">
                <a:solidFill>
                  <a:srgbClr val="A00E18"/>
                </a:solidFill>
                <a:latin typeface="Times New Roman"/>
                <a:cs typeface="Times New Roman"/>
              </a:rPr>
              <a:t>locate </a:t>
            </a:r>
            <a:r>
              <a:rPr sz="2000" b="1" spc="95" dirty="0">
                <a:solidFill>
                  <a:srgbClr val="A00E18"/>
                </a:solidFill>
                <a:latin typeface="Times New Roman"/>
                <a:cs typeface="Times New Roman"/>
              </a:rPr>
              <a:t>computers </a:t>
            </a:r>
            <a:r>
              <a:rPr sz="2000" b="1" spc="120" dirty="0">
                <a:solidFill>
                  <a:srgbClr val="A00E18"/>
                </a:solidFill>
                <a:latin typeface="Times New Roman"/>
                <a:cs typeface="Times New Roman"/>
              </a:rPr>
              <a:t>connected </a:t>
            </a:r>
            <a:r>
              <a:rPr sz="2000" b="1" spc="105" dirty="0">
                <a:solidFill>
                  <a:srgbClr val="A00E18"/>
                </a:solidFill>
                <a:latin typeface="Times New Roman"/>
                <a:cs typeface="Times New Roman"/>
              </a:rPr>
              <a:t>to</a:t>
            </a:r>
            <a:r>
              <a:rPr sz="2000" b="1" spc="130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000" b="1" spc="70" dirty="0">
                <a:solidFill>
                  <a:srgbClr val="A00E18"/>
                </a:solidFill>
                <a:latin typeface="Times New Roman"/>
                <a:cs typeface="Times New Roman"/>
              </a:rPr>
              <a:t>internet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A18E6A"/>
              </a:buClr>
              <a:buFont typeface="Wingdings"/>
              <a:buChar char=""/>
            </a:pPr>
            <a:endParaRPr sz="2900">
              <a:latin typeface="Times New Roman"/>
              <a:cs typeface="Times New Roman"/>
            </a:endParaRPr>
          </a:p>
          <a:p>
            <a:pPr marL="402590" indent="-402590">
              <a:lnSpc>
                <a:spcPct val="100000"/>
              </a:lnSpc>
              <a:spcBef>
                <a:spcPts val="5"/>
              </a:spcBef>
              <a:buClr>
                <a:srgbClr val="A18E6A"/>
              </a:buClr>
              <a:buSzPct val="97500"/>
              <a:buFont typeface="Wingdings"/>
              <a:buChar char=""/>
              <a:tabLst>
                <a:tab pos="402590" algn="l"/>
                <a:tab pos="403225" algn="l"/>
              </a:tabLst>
            </a:pPr>
            <a:r>
              <a:rPr sz="2000" b="1" spc="125" dirty="0">
                <a:solidFill>
                  <a:srgbClr val="A00E18"/>
                </a:solidFill>
                <a:latin typeface="Times New Roman"/>
                <a:cs typeface="Times New Roman"/>
              </a:rPr>
              <a:t>No two </a:t>
            </a:r>
            <a:r>
              <a:rPr sz="2000" b="1" spc="75" dirty="0">
                <a:solidFill>
                  <a:srgbClr val="A00E18"/>
                </a:solidFill>
                <a:latin typeface="Times New Roman"/>
                <a:cs typeface="Times New Roman"/>
              </a:rPr>
              <a:t>organizations </a:t>
            </a:r>
            <a:r>
              <a:rPr sz="2000" b="1" spc="95" dirty="0">
                <a:solidFill>
                  <a:srgbClr val="A00E18"/>
                </a:solidFill>
                <a:latin typeface="Times New Roman"/>
                <a:cs typeface="Times New Roman"/>
              </a:rPr>
              <a:t>can </a:t>
            </a:r>
            <a:r>
              <a:rPr sz="2000" b="1" spc="120" dirty="0">
                <a:solidFill>
                  <a:srgbClr val="A00E18"/>
                </a:solidFill>
                <a:latin typeface="Times New Roman"/>
                <a:cs typeface="Times New Roman"/>
              </a:rPr>
              <a:t>have </a:t>
            </a:r>
            <a:r>
              <a:rPr sz="2000" b="1" spc="145" dirty="0">
                <a:solidFill>
                  <a:srgbClr val="A00E18"/>
                </a:solidFill>
                <a:latin typeface="Times New Roman"/>
                <a:cs typeface="Times New Roman"/>
              </a:rPr>
              <a:t>same </a:t>
            </a:r>
            <a:r>
              <a:rPr sz="2000" b="1" spc="45" dirty="0">
                <a:solidFill>
                  <a:srgbClr val="A00E18"/>
                </a:solidFill>
                <a:latin typeface="Times New Roman"/>
                <a:cs typeface="Times New Roman"/>
              </a:rPr>
              <a:t>domain</a:t>
            </a:r>
            <a:r>
              <a:rPr sz="2000" b="1" spc="-35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000" b="1" spc="90" dirty="0">
                <a:solidFill>
                  <a:srgbClr val="A00E18"/>
                </a:solidFill>
                <a:latin typeface="Times New Roman"/>
                <a:cs typeface="Times New Roman"/>
              </a:rPr>
              <a:t>name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A18E6A"/>
              </a:buClr>
              <a:buFont typeface="Wingdings"/>
              <a:buChar char=""/>
            </a:pPr>
            <a:endParaRPr sz="2900">
              <a:latin typeface="Times New Roman"/>
              <a:cs typeface="Times New Roman"/>
            </a:endParaRPr>
          </a:p>
          <a:p>
            <a:pPr marL="402590" indent="-402590">
              <a:lnSpc>
                <a:spcPct val="100000"/>
              </a:lnSpc>
              <a:buClr>
                <a:srgbClr val="A18E6A"/>
              </a:buClr>
              <a:buSzPct val="97500"/>
              <a:buFont typeface="Wingdings"/>
              <a:buChar char=""/>
              <a:tabLst>
                <a:tab pos="402590" algn="l"/>
                <a:tab pos="403225" algn="l"/>
              </a:tabLst>
            </a:pPr>
            <a:r>
              <a:rPr sz="2000" b="1" spc="30" dirty="0">
                <a:solidFill>
                  <a:srgbClr val="A00E18"/>
                </a:solidFill>
                <a:latin typeface="Times New Roman"/>
                <a:cs typeface="Times New Roman"/>
              </a:rPr>
              <a:t>A </a:t>
            </a:r>
            <a:r>
              <a:rPr sz="2000" b="1" spc="45" dirty="0">
                <a:solidFill>
                  <a:srgbClr val="A00E18"/>
                </a:solidFill>
                <a:latin typeface="Times New Roman"/>
                <a:cs typeface="Times New Roman"/>
              </a:rPr>
              <a:t>domain </a:t>
            </a:r>
            <a:r>
              <a:rPr sz="2000" b="1" spc="90" dirty="0">
                <a:solidFill>
                  <a:srgbClr val="A00E18"/>
                </a:solidFill>
                <a:latin typeface="Times New Roman"/>
                <a:cs typeface="Times New Roman"/>
              </a:rPr>
              <a:t>name </a:t>
            </a:r>
            <a:r>
              <a:rPr sz="2000" b="1" spc="120" dirty="0">
                <a:solidFill>
                  <a:srgbClr val="A00E18"/>
                </a:solidFill>
                <a:latin typeface="Times New Roman"/>
                <a:cs typeface="Times New Roman"/>
              </a:rPr>
              <a:t>always </a:t>
            </a:r>
            <a:r>
              <a:rPr sz="2000" b="1" spc="145" dirty="0">
                <a:solidFill>
                  <a:srgbClr val="A00E18"/>
                </a:solidFill>
                <a:latin typeface="Times New Roman"/>
                <a:cs typeface="Times New Roman"/>
              </a:rPr>
              <a:t>consists </a:t>
            </a:r>
            <a:r>
              <a:rPr sz="2000" b="1" spc="114" dirty="0">
                <a:solidFill>
                  <a:srgbClr val="A00E18"/>
                </a:solidFill>
                <a:latin typeface="Times New Roman"/>
                <a:cs typeface="Times New Roman"/>
              </a:rPr>
              <a:t>of </a:t>
            </a:r>
            <a:r>
              <a:rPr sz="2000" b="1" spc="125" dirty="0">
                <a:solidFill>
                  <a:srgbClr val="A00E18"/>
                </a:solidFill>
                <a:latin typeface="Times New Roman"/>
                <a:cs typeface="Times New Roman"/>
              </a:rPr>
              <a:t>two </a:t>
            </a:r>
            <a:r>
              <a:rPr sz="2000" b="1" spc="80" dirty="0">
                <a:solidFill>
                  <a:srgbClr val="A00E18"/>
                </a:solidFill>
                <a:latin typeface="Times New Roman"/>
                <a:cs typeface="Times New Roman"/>
              </a:rPr>
              <a:t>or </a:t>
            </a:r>
            <a:r>
              <a:rPr sz="2000" b="1" spc="100" dirty="0">
                <a:solidFill>
                  <a:srgbClr val="A00E18"/>
                </a:solidFill>
                <a:latin typeface="Times New Roman"/>
                <a:cs typeface="Times New Roman"/>
              </a:rPr>
              <a:t>more </a:t>
            </a:r>
            <a:r>
              <a:rPr sz="2000" b="1" spc="105" dirty="0">
                <a:solidFill>
                  <a:srgbClr val="A00E18"/>
                </a:solidFill>
                <a:latin typeface="Times New Roman"/>
                <a:cs typeface="Times New Roman"/>
              </a:rPr>
              <a:t>components </a:t>
            </a:r>
            <a:r>
              <a:rPr sz="2000" b="1" spc="100" dirty="0">
                <a:solidFill>
                  <a:srgbClr val="A00E18"/>
                </a:solidFill>
                <a:latin typeface="Times New Roman"/>
                <a:cs typeface="Times New Roman"/>
              </a:rPr>
              <a:t>separated</a:t>
            </a:r>
            <a:r>
              <a:rPr sz="2000" b="1" spc="105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000" b="1" spc="100" dirty="0">
                <a:solidFill>
                  <a:srgbClr val="A00E18"/>
                </a:solidFill>
                <a:latin typeface="Times New Roman"/>
                <a:cs typeface="Times New Roman"/>
              </a:rPr>
              <a:t>by</a:t>
            </a:r>
            <a:endParaRPr sz="2000">
              <a:latin typeface="Times New Roman"/>
              <a:cs typeface="Times New Roman"/>
            </a:endParaRPr>
          </a:p>
          <a:p>
            <a:pPr marL="425450">
              <a:lnSpc>
                <a:spcPct val="100000"/>
              </a:lnSpc>
              <a:spcBef>
                <a:spcPts val="480"/>
              </a:spcBef>
            </a:pPr>
            <a:r>
              <a:rPr sz="2000" b="1" spc="95" dirty="0">
                <a:solidFill>
                  <a:srgbClr val="A00E18"/>
                </a:solidFill>
                <a:latin typeface="Times New Roman"/>
                <a:cs typeface="Times New Roman"/>
              </a:rPr>
              <a:t>periods called </a:t>
            </a:r>
            <a:r>
              <a:rPr sz="2000" b="1" spc="125" dirty="0">
                <a:solidFill>
                  <a:srgbClr val="A00E18"/>
                </a:solidFill>
                <a:latin typeface="Times New Roman"/>
                <a:cs typeface="Times New Roman"/>
              </a:rPr>
              <a:t>dots</a:t>
            </a:r>
            <a:r>
              <a:rPr sz="2000" b="1" spc="60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000" b="1" spc="85" dirty="0">
                <a:solidFill>
                  <a:srgbClr val="A00E18"/>
                </a:solidFill>
                <a:latin typeface="Times New Roman"/>
                <a:cs typeface="Times New Roman"/>
              </a:rPr>
              <a:t>(.)</a:t>
            </a:r>
            <a:endParaRPr sz="2000">
              <a:latin typeface="Times New Roman"/>
              <a:cs typeface="Times New Roman"/>
            </a:endParaRPr>
          </a:p>
          <a:p>
            <a:pPr marL="425450">
              <a:lnSpc>
                <a:spcPct val="100000"/>
              </a:lnSpc>
              <a:spcBef>
                <a:spcPts val="480"/>
              </a:spcBef>
            </a:pPr>
            <a:r>
              <a:rPr sz="2000" b="1" spc="-30" dirty="0">
                <a:solidFill>
                  <a:srgbClr val="A00E18"/>
                </a:solidFill>
                <a:latin typeface="Times New Roman"/>
                <a:cs typeface="Times New Roman"/>
              </a:rPr>
              <a:t>EXAMPLE: </a:t>
            </a:r>
            <a:r>
              <a:rPr sz="2000" b="1" u="sng" spc="10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imes New Roman"/>
                <a:cs typeface="Times New Roman"/>
                <a:hlinkClick r:id="rId3"/>
              </a:rPr>
              <a:t>www.yahoo.co.in</a:t>
            </a:r>
            <a:r>
              <a:rPr sz="2000" b="1" spc="100" dirty="0">
                <a:solidFill>
                  <a:srgbClr val="A00E18"/>
                </a:solidFill>
                <a:latin typeface="Times New Roman"/>
                <a:cs typeface="Times New Roman"/>
              </a:rPr>
              <a:t>, </a:t>
            </a:r>
            <a:r>
              <a:rPr sz="2000" b="1" u="sng" spc="11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imes New Roman"/>
                <a:cs typeface="Times New Roman"/>
                <a:hlinkClick r:id="rId4"/>
              </a:rPr>
              <a:t>www.facebook.com</a:t>
            </a:r>
            <a:r>
              <a:rPr sz="2000" b="1" spc="200" dirty="0">
                <a:solidFill>
                  <a:srgbClr val="CC9900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sz="2000" b="1" spc="140" dirty="0">
                <a:solidFill>
                  <a:srgbClr val="A00E18"/>
                </a:solidFill>
                <a:latin typeface="Times New Roman"/>
                <a:cs typeface="Times New Roman"/>
              </a:rPr>
              <a:t>etc.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 marL="402590" marR="859155" indent="-402590">
              <a:lnSpc>
                <a:spcPct val="120100"/>
              </a:lnSpc>
              <a:spcBef>
                <a:spcPts val="5"/>
              </a:spcBef>
              <a:buClr>
                <a:srgbClr val="A18E6A"/>
              </a:buClr>
              <a:buSzPct val="97500"/>
              <a:buFont typeface="Wingdings"/>
              <a:buChar char=""/>
              <a:tabLst>
                <a:tab pos="402590" algn="l"/>
                <a:tab pos="403225" algn="l"/>
              </a:tabLst>
            </a:pPr>
            <a:r>
              <a:rPr sz="2000" b="1" spc="85" dirty="0">
                <a:solidFill>
                  <a:srgbClr val="A00E18"/>
                </a:solidFill>
                <a:latin typeface="Times New Roman"/>
                <a:cs typeface="Times New Roman"/>
              </a:rPr>
              <a:t>Once a </a:t>
            </a:r>
            <a:r>
              <a:rPr sz="2000" b="1" spc="45" dirty="0">
                <a:solidFill>
                  <a:srgbClr val="A00E18"/>
                </a:solidFill>
                <a:latin typeface="Times New Roman"/>
                <a:cs typeface="Times New Roman"/>
              </a:rPr>
              <a:t>domain </a:t>
            </a:r>
            <a:r>
              <a:rPr sz="2000" b="1" spc="120" dirty="0">
                <a:solidFill>
                  <a:srgbClr val="A00E18"/>
                </a:solidFill>
                <a:latin typeface="Times New Roman"/>
                <a:cs typeface="Times New Roman"/>
              </a:rPr>
              <a:t>has </a:t>
            </a:r>
            <a:r>
              <a:rPr sz="2000" b="1" spc="135" dirty="0">
                <a:solidFill>
                  <a:srgbClr val="A00E18"/>
                </a:solidFill>
                <a:latin typeface="Times New Roman"/>
                <a:cs typeface="Times New Roman"/>
              </a:rPr>
              <a:t>been </a:t>
            </a:r>
            <a:r>
              <a:rPr sz="2000" b="1" spc="105" dirty="0">
                <a:solidFill>
                  <a:srgbClr val="A00E18"/>
                </a:solidFill>
                <a:latin typeface="Times New Roman"/>
                <a:cs typeface="Times New Roman"/>
              </a:rPr>
              <a:t>established </a:t>
            </a:r>
            <a:r>
              <a:rPr sz="2000" b="1" spc="75" dirty="0">
                <a:solidFill>
                  <a:srgbClr val="A00E18"/>
                </a:solidFill>
                <a:latin typeface="Times New Roman"/>
                <a:cs typeface="Times New Roman"/>
              </a:rPr>
              <a:t>subdomains </a:t>
            </a:r>
            <a:r>
              <a:rPr sz="2000" b="1" spc="95" dirty="0">
                <a:solidFill>
                  <a:srgbClr val="A00E18"/>
                </a:solidFill>
                <a:latin typeface="Times New Roman"/>
                <a:cs typeface="Times New Roman"/>
              </a:rPr>
              <a:t>can </a:t>
            </a:r>
            <a:r>
              <a:rPr sz="2000" b="1" spc="145" dirty="0">
                <a:solidFill>
                  <a:srgbClr val="A00E18"/>
                </a:solidFill>
                <a:latin typeface="Times New Roman"/>
                <a:cs typeface="Times New Roman"/>
              </a:rPr>
              <a:t>be </a:t>
            </a:r>
            <a:r>
              <a:rPr sz="2000" b="1" spc="110" dirty="0">
                <a:solidFill>
                  <a:srgbClr val="A00E18"/>
                </a:solidFill>
                <a:latin typeface="Times New Roman"/>
                <a:cs typeface="Times New Roman"/>
              </a:rPr>
              <a:t>created </a:t>
            </a:r>
            <a:r>
              <a:rPr sz="2000" b="1" spc="40" dirty="0">
                <a:solidFill>
                  <a:srgbClr val="A00E18"/>
                </a:solidFill>
                <a:latin typeface="Times New Roman"/>
                <a:cs typeface="Times New Roman"/>
              </a:rPr>
              <a:t>within </a:t>
            </a:r>
            <a:r>
              <a:rPr sz="2000" b="1" spc="110" dirty="0">
                <a:solidFill>
                  <a:srgbClr val="A00E18"/>
                </a:solidFill>
                <a:latin typeface="Times New Roman"/>
                <a:cs typeface="Times New Roman"/>
              </a:rPr>
              <a:t>the  </a:t>
            </a:r>
            <a:r>
              <a:rPr sz="2000" b="1" spc="45" dirty="0">
                <a:solidFill>
                  <a:srgbClr val="A00E18"/>
                </a:solidFill>
                <a:latin typeface="Times New Roman"/>
                <a:cs typeface="Times New Roman"/>
              </a:rPr>
              <a:t>domain</a:t>
            </a:r>
            <a:endParaRPr sz="2000">
              <a:latin typeface="Times New Roman"/>
              <a:cs typeface="Times New Roman"/>
            </a:endParaRPr>
          </a:p>
          <a:p>
            <a:pPr marL="425450" marR="5080">
              <a:lnSpc>
                <a:spcPct val="120000"/>
              </a:lnSpc>
            </a:pPr>
            <a:r>
              <a:rPr sz="2000" b="1" spc="-30" dirty="0">
                <a:solidFill>
                  <a:srgbClr val="A00E18"/>
                </a:solidFill>
                <a:latin typeface="Times New Roman"/>
                <a:cs typeface="Times New Roman"/>
              </a:rPr>
              <a:t>EXAMPLE: </a:t>
            </a:r>
            <a:r>
              <a:rPr sz="2000" b="1" spc="145" dirty="0">
                <a:solidFill>
                  <a:srgbClr val="A00E18"/>
                </a:solidFill>
                <a:latin typeface="Times New Roman"/>
                <a:cs typeface="Times New Roman"/>
              </a:rPr>
              <a:t>The </a:t>
            </a:r>
            <a:r>
              <a:rPr sz="2000" b="1" spc="45" dirty="0">
                <a:solidFill>
                  <a:srgbClr val="A00E18"/>
                </a:solidFill>
                <a:latin typeface="Times New Roman"/>
                <a:cs typeface="Times New Roman"/>
              </a:rPr>
              <a:t>domain </a:t>
            </a:r>
            <a:r>
              <a:rPr sz="2000" b="1" spc="70" dirty="0">
                <a:solidFill>
                  <a:srgbClr val="A00E18"/>
                </a:solidFill>
                <a:latin typeface="Times New Roman"/>
                <a:cs typeface="Times New Roman"/>
              </a:rPr>
              <a:t>for </a:t>
            </a:r>
            <a:r>
              <a:rPr sz="2000" b="1" spc="110" dirty="0">
                <a:solidFill>
                  <a:srgbClr val="A00E18"/>
                </a:solidFill>
                <a:latin typeface="Times New Roman"/>
                <a:cs typeface="Times New Roman"/>
              </a:rPr>
              <a:t>the </a:t>
            </a:r>
            <a:r>
              <a:rPr sz="2000" b="1" spc="100" dirty="0">
                <a:solidFill>
                  <a:srgbClr val="A00E18"/>
                </a:solidFill>
                <a:latin typeface="Times New Roman"/>
                <a:cs typeface="Times New Roman"/>
              </a:rPr>
              <a:t>large </a:t>
            </a:r>
            <a:r>
              <a:rPr sz="2000" b="1" spc="85" dirty="0">
                <a:solidFill>
                  <a:srgbClr val="A00E18"/>
                </a:solidFill>
                <a:latin typeface="Times New Roman"/>
                <a:cs typeface="Times New Roman"/>
              </a:rPr>
              <a:t>company </a:t>
            </a:r>
            <a:r>
              <a:rPr sz="2000" b="1" spc="80" dirty="0">
                <a:solidFill>
                  <a:srgbClr val="A00E18"/>
                </a:solidFill>
                <a:latin typeface="Times New Roman"/>
                <a:cs typeface="Times New Roman"/>
              </a:rPr>
              <a:t>could </a:t>
            </a:r>
            <a:r>
              <a:rPr sz="2000" b="1" spc="145" dirty="0">
                <a:solidFill>
                  <a:srgbClr val="A00E18"/>
                </a:solidFill>
                <a:latin typeface="Times New Roman"/>
                <a:cs typeface="Times New Roman"/>
              </a:rPr>
              <a:t>be </a:t>
            </a:r>
            <a:r>
              <a:rPr sz="2000" b="1" spc="50" dirty="0">
                <a:solidFill>
                  <a:srgbClr val="A00E18"/>
                </a:solidFill>
                <a:latin typeface="Times New Roman"/>
                <a:cs typeface="Times New Roman"/>
              </a:rPr>
              <a:t>“Vni.com” </a:t>
            </a:r>
            <a:r>
              <a:rPr sz="2000" b="1" spc="45" dirty="0">
                <a:solidFill>
                  <a:srgbClr val="A00E18"/>
                </a:solidFill>
                <a:latin typeface="Times New Roman"/>
                <a:cs typeface="Times New Roman"/>
              </a:rPr>
              <a:t>and </a:t>
            </a:r>
            <a:r>
              <a:rPr sz="2000" b="1" spc="40" dirty="0">
                <a:solidFill>
                  <a:srgbClr val="A00E18"/>
                </a:solidFill>
                <a:latin typeface="Times New Roman"/>
                <a:cs typeface="Times New Roman"/>
              </a:rPr>
              <a:t>within </a:t>
            </a:r>
            <a:r>
              <a:rPr sz="2000" b="1" spc="85" dirty="0">
                <a:solidFill>
                  <a:srgbClr val="A00E18"/>
                </a:solidFill>
                <a:latin typeface="Times New Roman"/>
                <a:cs typeface="Times New Roman"/>
              </a:rPr>
              <a:t>this  </a:t>
            </a:r>
            <a:r>
              <a:rPr sz="2000" b="1" spc="45" dirty="0">
                <a:solidFill>
                  <a:srgbClr val="A00E18"/>
                </a:solidFill>
                <a:latin typeface="Times New Roman"/>
                <a:cs typeface="Times New Roman"/>
              </a:rPr>
              <a:t>domain </a:t>
            </a:r>
            <a:r>
              <a:rPr sz="2000" b="1" spc="75" dirty="0">
                <a:solidFill>
                  <a:srgbClr val="A00E18"/>
                </a:solidFill>
                <a:latin typeface="Times New Roman"/>
                <a:cs typeface="Times New Roman"/>
              </a:rPr>
              <a:t>subdomains </a:t>
            </a:r>
            <a:r>
              <a:rPr sz="2000" b="1" spc="95" dirty="0">
                <a:solidFill>
                  <a:srgbClr val="A00E18"/>
                </a:solidFill>
                <a:latin typeface="Times New Roman"/>
                <a:cs typeface="Times New Roman"/>
              </a:rPr>
              <a:t>can </a:t>
            </a:r>
            <a:r>
              <a:rPr sz="2000" b="1" spc="145" dirty="0">
                <a:solidFill>
                  <a:srgbClr val="A00E18"/>
                </a:solidFill>
                <a:latin typeface="Times New Roman"/>
                <a:cs typeface="Times New Roman"/>
              </a:rPr>
              <a:t>be </a:t>
            </a:r>
            <a:r>
              <a:rPr sz="2000" b="1" spc="110" dirty="0">
                <a:solidFill>
                  <a:srgbClr val="A00E18"/>
                </a:solidFill>
                <a:latin typeface="Times New Roman"/>
                <a:cs typeface="Times New Roman"/>
              </a:rPr>
              <a:t>created </a:t>
            </a:r>
            <a:r>
              <a:rPr sz="2000" b="1" spc="70" dirty="0">
                <a:solidFill>
                  <a:srgbClr val="A00E18"/>
                </a:solidFill>
                <a:latin typeface="Times New Roman"/>
                <a:cs typeface="Times New Roman"/>
              </a:rPr>
              <a:t>for </a:t>
            </a:r>
            <a:r>
              <a:rPr sz="2000" b="1" spc="135" dirty="0">
                <a:solidFill>
                  <a:srgbClr val="A00E18"/>
                </a:solidFill>
                <a:latin typeface="Times New Roman"/>
                <a:cs typeface="Times New Roman"/>
              </a:rPr>
              <a:t>each </a:t>
            </a:r>
            <a:r>
              <a:rPr sz="2000" b="1" spc="114" dirty="0">
                <a:solidFill>
                  <a:srgbClr val="A00E18"/>
                </a:solidFill>
                <a:latin typeface="Times New Roman"/>
                <a:cs typeface="Times New Roman"/>
              </a:rPr>
              <a:t>of </a:t>
            </a:r>
            <a:r>
              <a:rPr sz="2000" b="1" spc="110" dirty="0">
                <a:solidFill>
                  <a:srgbClr val="A00E18"/>
                </a:solidFill>
                <a:latin typeface="Times New Roman"/>
                <a:cs typeface="Times New Roman"/>
              </a:rPr>
              <a:t>the </a:t>
            </a:r>
            <a:r>
              <a:rPr sz="2000" b="1" spc="80" dirty="0">
                <a:solidFill>
                  <a:srgbClr val="A00E18"/>
                </a:solidFill>
                <a:latin typeface="Times New Roman"/>
                <a:cs typeface="Times New Roman"/>
              </a:rPr>
              <a:t>company’s regional</a:t>
            </a:r>
            <a:r>
              <a:rPr sz="2000" b="1" spc="125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000" b="1" spc="110" dirty="0">
                <a:solidFill>
                  <a:srgbClr val="A00E18"/>
                </a:solidFill>
                <a:latin typeface="Times New Roman"/>
                <a:cs typeface="Times New Roman"/>
              </a:rPr>
              <a:t>office.</a:t>
            </a:r>
            <a:endParaRPr sz="2000">
              <a:latin typeface="Times New Roman"/>
              <a:cs typeface="Times New Roman"/>
            </a:endParaRPr>
          </a:p>
          <a:p>
            <a:pPr marL="425450">
              <a:lnSpc>
                <a:spcPct val="100000"/>
              </a:lnSpc>
              <a:spcBef>
                <a:spcPts val="480"/>
              </a:spcBef>
            </a:pPr>
            <a:r>
              <a:rPr sz="2000" b="1" spc="50" dirty="0">
                <a:solidFill>
                  <a:srgbClr val="A00E18"/>
                </a:solidFill>
                <a:latin typeface="Times New Roman"/>
                <a:cs typeface="Times New Roman"/>
              </a:rPr>
              <a:t>Eg:</a:t>
            </a:r>
            <a:r>
              <a:rPr sz="2000" b="1" spc="95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000" b="1" spc="75" dirty="0">
                <a:solidFill>
                  <a:srgbClr val="A00E18"/>
                </a:solidFill>
                <a:latin typeface="Times New Roman"/>
                <a:cs typeface="Times New Roman"/>
              </a:rPr>
              <a:t>Bombay.vni.com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68496" y="621794"/>
            <a:ext cx="3627120" cy="6019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42546" y="2219960"/>
            <a:ext cx="9670415" cy="1390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5080" indent="-274320">
              <a:lnSpc>
                <a:spcPct val="100000"/>
              </a:lnSpc>
              <a:spcBef>
                <a:spcPts val="95"/>
              </a:spcBef>
              <a:buClr>
                <a:srgbClr val="A18E6A"/>
              </a:buClr>
              <a:buSzPct val="69642"/>
              <a:buFont typeface="Wingdings"/>
              <a:buChar char=""/>
              <a:tabLst>
                <a:tab pos="287020" algn="l"/>
              </a:tabLst>
            </a:pPr>
            <a:r>
              <a:rPr sz="2800" spc="229" dirty="0">
                <a:solidFill>
                  <a:srgbClr val="A00E18"/>
                </a:solidFill>
                <a:latin typeface="Times New Roman"/>
                <a:cs typeface="Times New Roman"/>
              </a:rPr>
              <a:t>Last </a:t>
            </a:r>
            <a:r>
              <a:rPr sz="2800" spc="220" dirty="0">
                <a:solidFill>
                  <a:srgbClr val="A00E18"/>
                </a:solidFill>
                <a:latin typeface="Times New Roman"/>
                <a:cs typeface="Times New Roman"/>
              </a:rPr>
              <a:t>name. </a:t>
            </a:r>
            <a:r>
              <a:rPr sz="2800" spc="195" dirty="0">
                <a:solidFill>
                  <a:srgbClr val="A00E18"/>
                </a:solidFill>
                <a:latin typeface="Times New Roman"/>
                <a:cs typeface="Times New Roman"/>
              </a:rPr>
              <a:t>subdomain. </a:t>
            </a:r>
            <a:r>
              <a:rPr sz="2800" spc="285" dirty="0">
                <a:solidFill>
                  <a:srgbClr val="A00E18"/>
                </a:solidFill>
                <a:latin typeface="Times New Roman"/>
                <a:cs typeface="Times New Roman"/>
              </a:rPr>
              <a:t>second-level </a:t>
            </a:r>
            <a:r>
              <a:rPr sz="2800" spc="170" dirty="0">
                <a:solidFill>
                  <a:srgbClr val="A00E18"/>
                </a:solidFill>
                <a:latin typeface="Times New Roman"/>
                <a:cs typeface="Times New Roman"/>
              </a:rPr>
              <a:t>domain. </a:t>
            </a:r>
            <a:r>
              <a:rPr sz="2800" spc="275" dirty="0">
                <a:solidFill>
                  <a:srgbClr val="A00E18"/>
                </a:solidFill>
                <a:latin typeface="Times New Roman"/>
                <a:cs typeface="Times New Roman"/>
              </a:rPr>
              <a:t>top-level  </a:t>
            </a:r>
            <a:r>
              <a:rPr sz="2800" spc="180" dirty="0">
                <a:solidFill>
                  <a:srgbClr val="A00E18"/>
                </a:solidFill>
                <a:latin typeface="Times New Roman"/>
                <a:cs typeface="Times New Roman"/>
              </a:rPr>
              <a:t>domain</a:t>
            </a:r>
            <a:endParaRPr sz="2800">
              <a:latin typeface="Times New Roman"/>
              <a:cs typeface="Times New Roman"/>
            </a:endParaRPr>
          </a:p>
          <a:p>
            <a:pPr marL="368935">
              <a:lnSpc>
                <a:spcPct val="100000"/>
              </a:lnSpc>
              <a:spcBef>
                <a:spcPts val="675"/>
              </a:spcBef>
            </a:pPr>
            <a:r>
              <a:rPr sz="2800" spc="95" dirty="0">
                <a:solidFill>
                  <a:srgbClr val="A00E18"/>
                </a:solidFill>
                <a:latin typeface="Times New Roman"/>
                <a:cs typeface="Times New Roman"/>
              </a:rPr>
              <a:t>EXAMPLE:</a:t>
            </a:r>
            <a:r>
              <a:rPr sz="2800" spc="270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800" spc="170" dirty="0">
                <a:solidFill>
                  <a:srgbClr val="A00E18"/>
                </a:solidFill>
                <a:latin typeface="Times New Roman"/>
                <a:cs typeface="Times New Roman"/>
              </a:rPr>
              <a:t>vijay.Bombay.vni.com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60222" y="3805426"/>
            <a:ext cx="7789164" cy="3052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55294" y="4000500"/>
            <a:ext cx="7200900" cy="2493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66872" y="701044"/>
            <a:ext cx="5794248" cy="7772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26995" y="1275334"/>
            <a:ext cx="149923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0" spc="-75" dirty="0">
                <a:solidFill>
                  <a:srgbClr val="000000"/>
                </a:solidFill>
                <a:latin typeface="Georgia"/>
                <a:cs typeface="Georgia"/>
              </a:rPr>
              <a:t>IP </a:t>
            </a:r>
            <a:r>
              <a:rPr sz="1800" b="0" spc="-35" dirty="0">
                <a:solidFill>
                  <a:srgbClr val="000000"/>
                </a:solidFill>
                <a:latin typeface="Georgia"/>
                <a:cs typeface="Georgia"/>
              </a:rPr>
              <a:t>address </a:t>
            </a:r>
            <a:r>
              <a:rPr sz="1800" b="0" spc="-15" dirty="0">
                <a:solidFill>
                  <a:srgbClr val="000000"/>
                </a:solidFill>
                <a:latin typeface="Georgia"/>
                <a:cs typeface="Georgia"/>
              </a:rPr>
              <a:t>of  </a:t>
            </a:r>
            <a:r>
              <a:rPr sz="1800" b="0" spc="25" dirty="0">
                <a:solidFill>
                  <a:srgbClr val="000000"/>
                </a:solidFill>
                <a:latin typeface="Georgia"/>
                <a:cs typeface="Georgia"/>
                <a:hlinkClick r:id="rId2"/>
              </a:rPr>
              <a:t>ww</a:t>
            </a:r>
            <a:r>
              <a:rPr sz="1800" b="0" spc="-190" dirty="0">
                <a:solidFill>
                  <a:srgbClr val="000000"/>
                </a:solidFill>
                <a:latin typeface="Georgia"/>
                <a:cs typeface="Georgia"/>
                <a:hlinkClick r:id="rId2"/>
              </a:rPr>
              <a:t>w</a:t>
            </a:r>
            <a:r>
              <a:rPr sz="1800" b="0" spc="-10" dirty="0">
                <a:solidFill>
                  <a:srgbClr val="000000"/>
                </a:solidFill>
                <a:latin typeface="Georgia"/>
                <a:cs typeface="Georgia"/>
                <a:hlinkClick r:id="rId2"/>
              </a:rPr>
              <a:t>.</a:t>
            </a:r>
            <a:r>
              <a:rPr sz="1800" b="0" spc="-80" dirty="0">
                <a:solidFill>
                  <a:srgbClr val="000000"/>
                </a:solidFill>
                <a:latin typeface="Georgia"/>
                <a:cs typeface="Georgia"/>
                <a:hlinkClick r:id="rId2"/>
              </a:rPr>
              <a:t>g</a:t>
            </a:r>
            <a:r>
              <a:rPr sz="1800" b="0" dirty="0">
                <a:solidFill>
                  <a:srgbClr val="000000"/>
                </a:solidFill>
                <a:latin typeface="Georgia"/>
                <a:cs typeface="Georgia"/>
                <a:hlinkClick r:id="rId2"/>
              </a:rPr>
              <a:t>oo</a:t>
            </a:r>
            <a:r>
              <a:rPr sz="1800" b="0" spc="-20" dirty="0">
                <a:solidFill>
                  <a:srgbClr val="000000"/>
                </a:solidFill>
                <a:latin typeface="Georgia"/>
                <a:cs typeface="Georgia"/>
                <a:hlinkClick r:id="rId2"/>
              </a:rPr>
              <a:t>g</a:t>
            </a:r>
            <a:r>
              <a:rPr sz="1800" b="0" spc="-10" dirty="0">
                <a:solidFill>
                  <a:srgbClr val="000000"/>
                </a:solidFill>
                <a:latin typeface="Georgia"/>
                <a:cs typeface="Georgia"/>
                <a:hlinkClick r:id="rId2"/>
              </a:rPr>
              <a:t>le.</a:t>
            </a:r>
            <a:r>
              <a:rPr sz="1800" b="0" spc="-55" dirty="0">
                <a:solidFill>
                  <a:srgbClr val="000000"/>
                </a:solidFill>
                <a:latin typeface="Georgia"/>
                <a:cs typeface="Georgia"/>
                <a:hlinkClick r:id="rId2"/>
              </a:rPr>
              <a:t>c</a:t>
            </a:r>
            <a:r>
              <a:rPr sz="1800" b="0" dirty="0">
                <a:solidFill>
                  <a:srgbClr val="000000"/>
                </a:solidFill>
                <a:latin typeface="Georgia"/>
                <a:cs typeface="Georgia"/>
                <a:hlinkClick r:id="rId2"/>
              </a:rPr>
              <a:t>o </a:t>
            </a:r>
            <a:r>
              <a:rPr sz="1800" b="0" dirty="0">
                <a:solidFill>
                  <a:srgbClr val="000000"/>
                </a:solidFill>
                <a:latin typeface="Georgia"/>
                <a:cs typeface="Georgia"/>
              </a:rPr>
              <a:t> </a:t>
            </a:r>
            <a:r>
              <a:rPr sz="1800" b="0" spc="-30" dirty="0">
                <a:solidFill>
                  <a:srgbClr val="000000"/>
                </a:solidFill>
                <a:latin typeface="Georgia"/>
                <a:cs typeface="Georgia"/>
              </a:rPr>
              <a:t>m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10461" y="419864"/>
            <a:ext cx="5055235" cy="2388235"/>
          </a:xfrm>
          <a:custGeom>
            <a:avLst/>
            <a:gdLst/>
            <a:ahLst/>
            <a:cxnLst/>
            <a:rect l="l" t="t" r="r" b="b"/>
            <a:pathLst>
              <a:path w="5055235" h="2388235">
                <a:moveTo>
                  <a:pt x="2415111" y="1727708"/>
                </a:moveTo>
                <a:lnTo>
                  <a:pt x="1805558" y="1727708"/>
                </a:lnTo>
                <a:lnTo>
                  <a:pt x="1985772" y="2388108"/>
                </a:lnTo>
                <a:lnTo>
                  <a:pt x="2415111" y="1727708"/>
                </a:lnTo>
                <a:close/>
              </a:path>
              <a:path w="5055235" h="2388235">
                <a:moveTo>
                  <a:pt x="3264791" y="1651253"/>
                </a:moveTo>
                <a:lnTo>
                  <a:pt x="2464816" y="1651253"/>
                </a:lnTo>
                <a:lnTo>
                  <a:pt x="3100197" y="2182114"/>
                </a:lnTo>
                <a:lnTo>
                  <a:pt x="3264791" y="1651253"/>
                </a:lnTo>
                <a:close/>
              </a:path>
              <a:path w="5055235" h="2388235">
                <a:moveTo>
                  <a:pt x="4030421" y="1598422"/>
                </a:moveTo>
                <a:lnTo>
                  <a:pt x="3281172" y="1598422"/>
                </a:lnTo>
                <a:lnTo>
                  <a:pt x="4246499" y="2000630"/>
                </a:lnTo>
                <a:lnTo>
                  <a:pt x="4030421" y="1598422"/>
                </a:lnTo>
                <a:close/>
              </a:path>
              <a:path w="5055235" h="2388235">
                <a:moveTo>
                  <a:pt x="3999514" y="1540890"/>
                </a:moveTo>
                <a:lnTo>
                  <a:pt x="1326261" y="1540890"/>
                </a:lnTo>
                <a:lnTo>
                  <a:pt x="1114425" y="1947799"/>
                </a:lnTo>
                <a:lnTo>
                  <a:pt x="1805558" y="1727708"/>
                </a:lnTo>
                <a:lnTo>
                  <a:pt x="2415111" y="1727708"/>
                </a:lnTo>
                <a:lnTo>
                  <a:pt x="2464816" y="1651253"/>
                </a:lnTo>
                <a:lnTo>
                  <a:pt x="3264791" y="1651253"/>
                </a:lnTo>
                <a:lnTo>
                  <a:pt x="3281172" y="1598422"/>
                </a:lnTo>
                <a:lnTo>
                  <a:pt x="4030421" y="1598422"/>
                </a:lnTo>
                <a:lnTo>
                  <a:pt x="3999514" y="1540890"/>
                </a:lnTo>
                <a:close/>
              </a:path>
              <a:path w="5055235" h="2388235">
                <a:moveTo>
                  <a:pt x="86613" y="253746"/>
                </a:moveTo>
                <a:lnTo>
                  <a:pt x="1082929" y="842137"/>
                </a:lnTo>
                <a:lnTo>
                  <a:pt x="0" y="952500"/>
                </a:lnTo>
                <a:lnTo>
                  <a:pt x="871093" y="1301877"/>
                </a:lnTo>
                <a:lnTo>
                  <a:pt x="31622" y="1612773"/>
                </a:lnTo>
                <a:lnTo>
                  <a:pt x="1326261" y="1540890"/>
                </a:lnTo>
                <a:lnTo>
                  <a:pt x="3999514" y="1540890"/>
                </a:lnTo>
                <a:lnTo>
                  <a:pt x="3940429" y="1430909"/>
                </a:lnTo>
                <a:lnTo>
                  <a:pt x="4939586" y="1430909"/>
                </a:lnTo>
                <a:lnTo>
                  <a:pt x="4120641" y="1158113"/>
                </a:lnTo>
                <a:lnTo>
                  <a:pt x="4937379" y="899667"/>
                </a:lnTo>
                <a:lnTo>
                  <a:pt x="3908805" y="808736"/>
                </a:lnTo>
                <a:lnTo>
                  <a:pt x="4045487" y="698753"/>
                </a:lnTo>
                <a:lnTo>
                  <a:pt x="1711198" y="698753"/>
                </a:lnTo>
                <a:lnTo>
                  <a:pt x="86613" y="253746"/>
                </a:lnTo>
                <a:close/>
              </a:path>
              <a:path w="5055235" h="2388235">
                <a:moveTo>
                  <a:pt x="4939586" y="1430909"/>
                </a:moveTo>
                <a:lnTo>
                  <a:pt x="3940429" y="1430909"/>
                </a:lnTo>
                <a:lnTo>
                  <a:pt x="5055108" y="1469389"/>
                </a:lnTo>
                <a:lnTo>
                  <a:pt x="4939586" y="1430909"/>
                </a:lnTo>
                <a:close/>
              </a:path>
              <a:path w="5055235" h="2388235">
                <a:moveTo>
                  <a:pt x="1954657" y="253746"/>
                </a:moveTo>
                <a:lnTo>
                  <a:pt x="1711198" y="698753"/>
                </a:lnTo>
                <a:lnTo>
                  <a:pt x="4045487" y="698753"/>
                </a:lnTo>
                <a:lnTo>
                  <a:pt x="4116985" y="641223"/>
                </a:lnTo>
                <a:lnTo>
                  <a:pt x="2527554" y="641223"/>
                </a:lnTo>
                <a:lnTo>
                  <a:pt x="1954657" y="253746"/>
                </a:lnTo>
                <a:close/>
              </a:path>
              <a:path w="5055235" h="2388235">
                <a:moveTo>
                  <a:pt x="3398647" y="0"/>
                </a:moveTo>
                <a:lnTo>
                  <a:pt x="2527554" y="641223"/>
                </a:lnTo>
                <a:lnTo>
                  <a:pt x="4116985" y="641223"/>
                </a:lnTo>
                <a:lnTo>
                  <a:pt x="4182169" y="588772"/>
                </a:lnTo>
                <a:lnTo>
                  <a:pt x="3312795" y="588772"/>
                </a:lnTo>
                <a:lnTo>
                  <a:pt x="3398647" y="0"/>
                </a:lnTo>
                <a:close/>
              </a:path>
              <a:path w="5055235" h="2388235">
                <a:moveTo>
                  <a:pt x="4301490" y="492760"/>
                </a:moveTo>
                <a:lnTo>
                  <a:pt x="3312795" y="588772"/>
                </a:lnTo>
                <a:lnTo>
                  <a:pt x="4182169" y="588772"/>
                </a:lnTo>
                <a:lnTo>
                  <a:pt x="4301490" y="492760"/>
                </a:lnTo>
                <a:close/>
              </a:path>
            </a:pathLst>
          </a:custGeom>
          <a:solidFill>
            <a:srgbClr val="353131">
              <a:alpha val="7843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10461" y="419864"/>
            <a:ext cx="5055235" cy="2388235"/>
          </a:xfrm>
          <a:custGeom>
            <a:avLst/>
            <a:gdLst/>
            <a:ahLst/>
            <a:cxnLst/>
            <a:rect l="l" t="t" r="r" b="b"/>
            <a:pathLst>
              <a:path w="5055235" h="2388235">
                <a:moveTo>
                  <a:pt x="2527554" y="641223"/>
                </a:moveTo>
                <a:lnTo>
                  <a:pt x="3398647" y="0"/>
                </a:lnTo>
                <a:lnTo>
                  <a:pt x="3312795" y="588772"/>
                </a:lnTo>
                <a:lnTo>
                  <a:pt x="4301490" y="492760"/>
                </a:lnTo>
                <a:lnTo>
                  <a:pt x="3908805" y="808736"/>
                </a:lnTo>
                <a:lnTo>
                  <a:pt x="4937379" y="899667"/>
                </a:lnTo>
                <a:lnTo>
                  <a:pt x="4120641" y="1158113"/>
                </a:lnTo>
                <a:lnTo>
                  <a:pt x="5055108" y="1469389"/>
                </a:lnTo>
                <a:lnTo>
                  <a:pt x="3940429" y="1430909"/>
                </a:lnTo>
                <a:lnTo>
                  <a:pt x="4246499" y="2000630"/>
                </a:lnTo>
                <a:lnTo>
                  <a:pt x="3281172" y="1598422"/>
                </a:lnTo>
                <a:lnTo>
                  <a:pt x="3100197" y="2182114"/>
                </a:lnTo>
                <a:lnTo>
                  <a:pt x="2464816" y="1651253"/>
                </a:lnTo>
                <a:lnTo>
                  <a:pt x="1985772" y="2388108"/>
                </a:lnTo>
                <a:lnTo>
                  <a:pt x="1805558" y="1727708"/>
                </a:lnTo>
                <a:lnTo>
                  <a:pt x="1114425" y="1947799"/>
                </a:lnTo>
                <a:lnTo>
                  <a:pt x="1326261" y="1540890"/>
                </a:lnTo>
                <a:lnTo>
                  <a:pt x="31622" y="1612773"/>
                </a:lnTo>
                <a:lnTo>
                  <a:pt x="871093" y="1301877"/>
                </a:lnTo>
                <a:lnTo>
                  <a:pt x="0" y="952500"/>
                </a:lnTo>
                <a:lnTo>
                  <a:pt x="1082929" y="842137"/>
                </a:lnTo>
                <a:lnTo>
                  <a:pt x="86613" y="253746"/>
                </a:lnTo>
                <a:lnTo>
                  <a:pt x="1711198" y="698753"/>
                </a:lnTo>
                <a:lnTo>
                  <a:pt x="1954657" y="253746"/>
                </a:lnTo>
                <a:lnTo>
                  <a:pt x="2527554" y="641223"/>
                </a:lnTo>
                <a:close/>
              </a:path>
            </a:pathLst>
          </a:custGeom>
          <a:ln w="25908">
            <a:solidFill>
              <a:srgbClr val="9B310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2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22045" y="2056005"/>
            <a:ext cx="8656955" cy="363112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270" dirty="0">
                <a:solidFill>
                  <a:srgbClr val="A00E18"/>
                </a:solidFill>
                <a:latin typeface="Times New Roman"/>
                <a:cs typeface="Times New Roman"/>
              </a:rPr>
              <a:t>Top </a:t>
            </a:r>
            <a:r>
              <a:rPr sz="2800" spc="200" dirty="0">
                <a:solidFill>
                  <a:srgbClr val="A00E18"/>
                </a:solidFill>
                <a:latin typeface="Times New Roman"/>
                <a:cs typeface="Times New Roman"/>
              </a:rPr>
              <a:t>level </a:t>
            </a:r>
            <a:r>
              <a:rPr sz="2800" spc="204" dirty="0">
                <a:solidFill>
                  <a:srgbClr val="A00E18"/>
                </a:solidFill>
                <a:latin typeface="Times New Roman"/>
                <a:cs typeface="Times New Roman"/>
              </a:rPr>
              <a:t>domains </a:t>
            </a:r>
            <a:r>
              <a:rPr sz="2800" spc="310" dirty="0">
                <a:solidFill>
                  <a:srgbClr val="A00E18"/>
                </a:solidFill>
                <a:latin typeface="Times New Roman"/>
                <a:cs typeface="Times New Roman"/>
              </a:rPr>
              <a:t>are </a:t>
            </a:r>
            <a:r>
              <a:rPr sz="2800" spc="200" dirty="0">
                <a:solidFill>
                  <a:srgbClr val="A00E18"/>
                </a:solidFill>
                <a:latin typeface="Times New Roman"/>
                <a:cs typeface="Times New Roman"/>
              </a:rPr>
              <a:t>classified </a:t>
            </a:r>
            <a:r>
              <a:rPr sz="2800" spc="165" dirty="0">
                <a:solidFill>
                  <a:srgbClr val="A00E18"/>
                </a:solidFill>
                <a:latin typeface="Times New Roman"/>
                <a:cs typeface="Times New Roman"/>
              </a:rPr>
              <a:t>into </a:t>
            </a:r>
            <a:r>
              <a:rPr sz="2800" spc="265" dirty="0">
                <a:solidFill>
                  <a:srgbClr val="A00E18"/>
                </a:solidFill>
                <a:latin typeface="Times New Roman"/>
                <a:cs typeface="Times New Roman"/>
              </a:rPr>
              <a:t>3</a:t>
            </a:r>
            <a:r>
              <a:rPr sz="2800" spc="325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800" spc="254" dirty="0">
                <a:solidFill>
                  <a:srgbClr val="A00E18"/>
                </a:solidFill>
                <a:latin typeface="Times New Roman"/>
                <a:cs typeface="Times New Roman"/>
              </a:rPr>
              <a:t>categories: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050">
              <a:latin typeface="Times New Roman"/>
              <a:cs typeface="Times New Roman"/>
            </a:endParaRPr>
          </a:p>
          <a:p>
            <a:pPr marL="405765" indent="-393065">
              <a:lnSpc>
                <a:spcPct val="100000"/>
              </a:lnSpc>
              <a:buClr>
                <a:srgbClr val="A18E6A"/>
              </a:buClr>
              <a:buSzPct val="75000"/>
              <a:buFont typeface="Wingdings"/>
              <a:buChar char=""/>
              <a:tabLst>
                <a:tab pos="405765" algn="l"/>
                <a:tab pos="406400" algn="l"/>
              </a:tabLst>
            </a:pPr>
            <a:r>
              <a:rPr sz="2800" spc="170" dirty="0">
                <a:solidFill>
                  <a:srgbClr val="A00E18"/>
                </a:solidFill>
                <a:latin typeface="Times New Roman"/>
                <a:cs typeface="Times New Roman"/>
              </a:rPr>
              <a:t>Organizational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or </a:t>
            </a:r>
            <a:r>
              <a:rPr sz="2800" spc="250" dirty="0">
                <a:solidFill>
                  <a:srgbClr val="A00E18"/>
                </a:solidFill>
                <a:latin typeface="Times New Roman"/>
                <a:cs typeface="Times New Roman"/>
              </a:rPr>
              <a:t>generic</a:t>
            </a:r>
            <a:r>
              <a:rPr sz="2800" spc="325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800" spc="204" dirty="0">
                <a:solidFill>
                  <a:srgbClr val="A00E18"/>
                </a:solidFill>
                <a:latin typeface="Times New Roman"/>
                <a:cs typeface="Times New Roman"/>
              </a:rPr>
              <a:t>domains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A18E6A"/>
              </a:buClr>
              <a:buFont typeface="Wingdings"/>
              <a:buChar char=""/>
            </a:pPr>
            <a:endParaRPr sz="4050">
              <a:latin typeface="Times New Roman"/>
              <a:cs typeface="Times New Roman"/>
            </a:endParaRPr>
          </a:p>
          <a:p>
            <a:pPr marL="405765" indent="-393065">
              <a:lnSpc>
                <a:spcPct val="100000"/>
              </a:lnSpc>
              <a:buClr>
                <a:srgbClr val="A18E6A"/>
              </a:buClr>
              <a:buSzPct val="75000"/>
              <a:buFont typeface="Wingdings"/>
              <a:buChar char=""/>
              <a:tabLst>
                <a:tab pos="405765" algn="l"/>
                <a:tab pos="406400" algn="l"/>
              </a:tabLst>
            </a:pPr>
            <a:r>
              <a:rPr sz="2800" spc="200" dirty="0">
                <a:solidFill>
                  <a:srgbClr val="A00E18"/>
                </a:solidFill>
                <a:latin typeface="Times New Roman"/>
                <a:cs typeface="Times New Roman"/>
              </a:rPr>
              <a:t>Geographical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or </a:t>
            </a:r>
            <a:r>
              <a:rPr sz="2800" spc="235" dirty="0">
                <a:solidFill>
                  <a:srgbClr val="A00E18"/>
                </a:solidFill>
                <a:latin typeface="Times New Roman"/>
                <a:cs typeface="Times New Roman"/>
              </a:rPr>
              <a:t>country</a:t>
            </a:r>
            <a:r>
              <a:rPr sz="2800" spc="300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800" spc="204" dirty="0">
                <a:solidFill>
                  <a:srgbClr val="A00E18"/>
                </a:solidFill>
                <a:latin typeface="Times New Roman"/>
                <a:cs typeface="Times New Roman"/>
              </a:rPr>
              <a:t>domains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A18E6A"/>
              </a:buClr>
              <a:buFont typeface="Wingdings"/>
              <a:buChar char=""/>
            </a:pPr>
            <a:endParaRPr sz="4050">
              <a:latin typeface="Times New Roman"/>
              <a:cs typeface="Times New Roman"/>
            </a:endParaRPr>
          </a:p>
          <a:p>
            <a:pPr marL="405765" indent="-393065">
              <a:lnSpc>
                <a:spcPct val="100000"/>
              </a:lnSpc>
              <a:buClr>
                <a:srgbClr val="A18E6A"/>
              </a:buClr>
              <a:buSzPct val="75000"/>
              <a:buFont typeface="Wingdings"/>
              <a:buChar char=""/>
              <a:tabLst>
                <a:tab pos="405765" algn="l"/>
                <a:tab pos="406400" algn="l"/>
              </a:tabLst>
            </a:pPr>
            <a:r>
              <a:rPr sz="2800" spc="280" dirty="0">
                <a:solidFill>
                  <a:srgbClr val="A00E18"/>
                </a:solidFill>
                <a:latin typeface="Times New Roman"/>
                <a:cs typeface="Times New Roman"/>
              </a:rPr>
              <a:t>Reverse</a:t>
            </a:r>
            <a:r>
              <a:rPr sz="2800" spc="245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800" spc="204" dirty="0">
                <a:solidFill>
                  <a:srgbClr val="A00E18"/>
                </a:solidFill>
                <a:latin typeface="Times New Roman"/>
                <a:cs typeface="Times New Roman"/>
              </a:rPr>
              <a:t>domains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69208" y="699520"/>
            <a:ext cx="4703064" cy="853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3644" y="1191895"/>
            <a:ext cx="10271760" cy="2010166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287020" marR="1150620" indent="-274320">
              <a:lnSpc>
                <a:spcPts val="2810"/>
              </a:lnSpc>
              <a:spcBef>
                <a:spcPts val="455"/>
              </a:spcBef>
              <a:buClr>
                <a:srgbClr val="A18E6A"/>
              </a:buClr>
              <a:buSzPct val="69230"/>
              <a:buFont typeface="Wingdings"/>
              <a:buChar char=""/>
              <a:tabLst>
                <a:tab pos="287020" algn="l"/>
              </a:tabLst>
            </a:pPr>
            <a:r>
              <a:rPr sz="2600" spc="95" dirty="0">
                <a:solidFill>
                  <a:srgbClr val="A00E18"/>
                </a:solidFill>
                <a:latin typeface="Times New Roman"/>
                <a:cs typeface="Times New Roman"/>
              </a:rPr>
              <a:t>It </a:t>
            </a:r>
            <a:r>
              <a:rPr sz="2600" spc="240" dirty="0">
                <a:solidFill>
                  <a:srgbClr val="A00E18"/>
                </a:solidFill>
                <a:latin typeface="Times New Roman"/>
                <a:cs typeface="Times New Roman"/>
              </a:rPr>
              <a:t>consists </a:t>
            </a:r>
            <a:r>
              <a:rPr sz="2600" spc="150" dirty="0">
                <a:solidFill>
                  <a:srgbClr val="A00E18"/>
                </a:solidFill>
                <a:latin typeface="Times New Roman"/>
                <a:cs typeface="Times New Roman"/>
              </a:rPr>
              <a:t>of </a:t>
            </a:r>
            <a:r>
              <a:rPr sz="2600" spc="215" dirty="0">
                <a:solidFill>
                  <a:srgbClr val="A00E18"/>
                </a:solidFill>
                <a:latin typeface="Times New Roman"/>
                <a:cs typeface="Times New Roman"/>
              </a:rPr>
              <a:t>two </a:t>
            </a:r>
            <a:r>
              <a:rPr sz="2600" spc="265" dirty="0">
                <a:solidFill>
                  <a:srgbClr val="A00E18"/>
                </a:solidFill>
                <a:latin typeface="Times New Roman"/>
                <a:cs typeface="Times New Roman"/>
              </a:rPr>
              <a:t>characters </a:t>
            </a:r>
            <a:r>
              <a:rPr sz="2600" spc="180" dirty="0">
                <a:solidFill>
                  <a:srgbClr val="A00E18"/>
                </a:solidFill>
                <a:latin typeface="Times New Roman"/>
                <a:cs typeface="Times New Roman"/>
              </a:rPr>
              <a:t>which </a:t>
            </a:r>
            <a:r>
              <a:rPr sz="2600" spc="280" dirty="0">
                <a:solidFill>
                  <a:srgbClr val="A00E18"/>
                </a:solidFill>
                <a:latin typeface="Times New Roman"/>
                <a:cs typeface="Times New Roman"/>
              </a:rPr>
              <a:t>represents </a:t>
            </a:r>
            <a:r>
              <a:rPr sz="2600" spc="190" dirty="0">
                <a:solidFill>
                  <a:srgbClr val="A00E18"/>
                </a:solidFill>
                <a:latin typeface="Times New Roman"/>
                <a:cs typeface="Times New Roman"/>
              </a:rPr>
              <a:t>different  </a:t>
            </a:r>
            <a:r>
              <a:rPr sz="2600" spc="225" dirty="0">
                <a:solidFill>
                  <a:srgbClr val="A00E18"/>
                </a:solidFill>
                <a:latin typeface="Times New Roman"/>
                <a:cs typeface="Times New Roman"/>
              </a:rPr>
              <a:t>countries/regions </a:t>
            </a:r>
            <a:r>
              <a:rPr sz="2600" spc="110" dirty="0">
                <a:solidFill>
                  <a:srgbClr val="A00E18"/>
                </a:solidFill>
                <a:latin typeface="Times New Roman"/>
                <a:cs typeface="Times New Roman"/>
              </a:rPr>
              <a:t>all </a:t>
            </a:r>
            <a:r>
              <a:rPr sz="2600" spc="215" dirty="0">
                <a:solidFill>
                  <a:srgbClr val="A00E18"/>
                </a:solidFill>
                <a:latin typeface="Times New Roman"/>
                <a:cs typeface="Times New Roman"/>
              </a:rPr>
              <a:t>around </a:t>
            </a:r>
            <a:r>
              <a:rPr sz="2600" spc="245" dirty="0">
                <a:solidFill>
                  <a:srgbClr val="A00E18"/>
                </a:solidFill>
                <a:latin typeface="Times New Roman"/>
                <a:cs typeface="Times New Roman"/>
              </a:rPr>
              <a:t>the</a:t>
            </a:r>
            <a:r>
              <a:rPr sz="2600" spc="235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600" spc="190" dirty="0">
                <a:solidFill>
                  <a:srgbClr val="A00E18"/>
                </a:solidFill>
                <a:latin typeface="Times New Roman"/>
                <a:cs typeface="Times New Roman"/>
              </a:rPr>
              <a:t>world</a:t>
            </a:r>
            <a:endParaRPr sz="2600">
              <a:latin typeface="Times New Roman"/>
              <a:cs typeface="Times New Roman"/>
            </a:endParaRPr>
          </a:p>
          <a:p>
            <a:pPr marL="287020" marR="5080" indent="-274320">
              <a:lnSpc>
                <a:spcPts val="2810"/>
              </a:lnSpc>
              <a:spcBef>
                <a:spcPts val="620"/>
              </a:spcBef>
              <a:buClr>
                <a:srgbClr val="A18E6A"/>
              </a:buClr>
              <a:buSzPct val="69230"/>
              <a:buFont typeface="Wingdings"/>
              <a:buChar char=""/>
              <a:tabLst>
                <a:tab pos="287020" algn="l"/>
              </a:tabLst>
            </a:pPr>
            <a:r>
              <a:rPr sz="2600" spc="320" dirty="0">
                <a:solidFill>
                  <a:srgbClr val="A00E18"/>
                </a:solidFill>
                <a:latin typeface="Times New Roman"/>
                <a:cs typeface="Times New Roman"/>
              </a:rPr>
              <a:t>These </a:t>
            </a:r>
            <a:r>
              <a:rPr sz="2600" spc="270" dirty="0">
                <a:solidFill>
                  <a:srgbClr val="A00E18"/>
                </a:solidFill>
                <a:latin typeface="Times New Roman"/>
                <a:cs typeface="Times New Roman"/>
              </a:rPr>
              <a:t>codes </a:t>
            </a:r>
            <a:r>
              <a:rPr sz="2600" spc="240" dirty="0">
                <a:solidFill>
                  <a:srgbClr val="A00E18"/>
                </a:solidFill>
                <a:latin typeface="Times New Roman"/>
                <a:cs typeface="Times New Roman"/>
              </a:rPr>
              <a:t>have </a:t>
            </a:r>
            <a:r>
              <a:rPr sz="2600" spc="265" dirty="0">
                <a:solidFill>
                  <a:srgbClr val="A00E18"/>
                </a:solidFill>
                <a:latin typeface="Times New Roman"/>
                <a:cs typeface="Times New Roman"/>
              </a:rPr>
              <a:t>been </a:t>
            </a:r>
            <a:r>
              <a:rPr sz="2600" spc="220" dirty="0">
                <a:solidFill>
                  <a:srgbClr val="A00E18"/>
                </a:solidFill>
                <a:latin typeface="Times New Roman"/>
                <a:cs typeface="Times New Roman"/>
              </a:rPr>
              <a:t>standardized </a:t>
            </a:r>
            <a:r>
              <a:rPr sz="2600" spc="210" dirty="0">
                <a:solidFill>
                  <a:srgbClr val="A00E18"/>
                </a:solidFill>
                <a:latin typeface="Times New Roman"/>
                <a:cs typeface="Times New Roman"/>
              </a:rPr>
              <a:t>by </a:t>
            </a:r>
            <a:r>
              <a:rPr sz="2600" spc="180" dirty="0">
                <a:solidFill>
                  <a:srgbClr val="A00E18"/>
                </a:solidFill>
                <a:latin typeface="Times New Roman"/>
                <a:cs typeface="Times New Roman"/>
              </a:rPr>
              <a:t>International</a:t>
            </a:r>
            <a:r>
              <a:rPr sz="2600" spc="-135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600" spc="220" dirty="0">
                <a:solidFill>
                  <a:srgbClr val="A00E18"/>
                </a:solidFill>
                <a:latin typeface="Times New Roman"/>
                <a:cs typeface="Times New Roman"/>
              </a:rPr>
              <a:t>Standard  </a:t>
            </a:r>
            <a:r>
              <a:rPr sz="2600" spc="165" dirty="0">
                <a:solidFill>
                  <a:srgbClr val="A00E18"/>
                </a:solidFill>
                <a:latin typeface="Times New Roman"/>
                <a:cs typeface="Times New Roman"/>
              </a:rPr>
              <a:t>Organizational </a:t>
            </a:r>
            <a:r>
              <a:rPr sz="2600" spc="85" dirty="0">
                <a:solidFill>
                  <a:srgbClr val="A00E18"/>
                </a:solidFill>
                <a:latin typeface="Times New Roman"/>
                <a:cs typeface="Times New Roman"/>
              </a:rPr>
              <a:t>(ISO)</a:t>
            </a:r>
            <a:endParaRPr sz="2600">
              <a:latin typeface="Times New Roman"/>
              <a:cs typeface="Times New Roman"/>
            </a:endParaRPr>
          </a:p>
          <a:p>
            <a:pPr marL="341630">
              <a:lnSpc>
                <a:spcPct val="100000"/>
              </a:lnSpc>
              <a:spcBef>
                <a:spcPts val="270"/>
              </a:spcBef>
            </a:pPr>
            <a:r>
              <a:rPr sz="2600" spc="95" dirty="0">
                <a:solidFill>
                  <a:srgbClr val="A00E18"/>
                </a:solidFill>
                <a:latin typeface="Times New Roman"/>
                <a:cs typeface="Times New Roman"/>
              </a:rPr>
              <a:t>EXAMPLE: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3647" y="3609163"/>
            <a:ext cx="765175" cy="3084819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415"/>
              </a:spcBef>
              <a:buClr>
                <a:srgbClr val="A18E6A"/>
              </a:buClr>
              <a:buSzPct val="69230"/>
              <a:buFont typeface="Wingdings"/>
              <a:buChar char=""/>
              <a:tabLst>
                <a:tab pos="287020" algn="l"/>
              </a:tabLst>
            </a:pPr>
            <a:r>
              <a:rPr sz="2600" spc="105" dirty="0">
                <a:solidFill>
                  <a:srgbClr val="A00E18"/>
                </a:solidFill>
                <a:latin typeface="Times New Roman"/>
                <a:cs typeface="Times New Roman"/>
              </a:rPr>
              <a:t>.in</a:t>
            </a:r>
            <a:endParaRPr sz="26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315"/>
              </a:spcBef>
              <a:buClr>
                <a:srgbClr val="A18E6A"/>
              </a:buClr>
              <a:buSzPct val="69230"/>
              <a:buFont typeface="Wingdings"/>
              <a:buChar char=""/>
              <a:tabLst>
                <a:tab pos="287020" algn="l"/>
              </a:tabLst>
            </a:pPr>
            <a:r>
              <a:rPr sz="2600" spc="105" dirty="0">
                <a:solidFill>
                  <a:srgbClr val="A00E18"/>
                </a:solidFill>
                <a:latin typeface="Times New Roman"/>
                <a:cs typeface="Times New Roman"/>
              </a:rPr>
              <a:t>.jp</a:t>
            </a:r>
            <a:endParaRPr sz="26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310"/>
              </a:spcBef>
              <a:buClr>
                <a:srgbClr val="A18E6A"/>
              </a:buClr>
              <a:buSzPct val="69230"/>
              <a:buFont typeface="Wingdings"/>
              <a:buChar char=""/>
              <a:tabLst>
                <a:tab pos="287020" algn="l"/>
              </a:tabLst>
            </a:pPr>
            <a:r>
              <a:rPr sz="2600" spc="204" dirty="0">
                <a:solidFill>
                  <a:srgbClr val="A00E18"/>
                </a:solidFill>
                <a:latin typeface="Times New Roman"/>
                <a:cs typeface="Times New Roman"/>
              </a:rPr>
              <a:t>.us</a:t>
            </a:r>
            <a:endParaRPr sz="26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315"/>
              </a:spcBef>
              <a:buClr>
                <a:srgbClr val="A18E6A"/>
              </a:buClr>
              <a:buSzPct val="69230"/>
              <a:buFont typeface="Wingdings"/>
              <a:buChar char=""/>
              <a:tabLst>
                <a:tab pos="287020" algn="l"/>
              </a:tabLst>
            </a:pPr>
            <a:r>
              <a:rPr sz="2600" spc="150" dirty="0">
                <a:solidFill>
                  <a:srgbClr val="A00E18"/>
                </a:solidFill>
                <a:latin typeface="Times New Roman"/>
                <a:cs typeface="Times New Roman"/>
              </a:rPr>
              <a:t>.fr</a:t>
            </a:r>
            <a:endParaRPr sz="26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315"/>
              </a:spcBef>
              <a:buClr>
                <a:srgbClr val="A18E6A"/>
              </a:buClr>
              <a:buSzPct val="69230"/>
              <a:buFont typeface="Wingdings"/>
              <a:buChar char=""/>
              <a:tabLst>
                <a:tab pos="287020" algn="l"/>
              </a:tabLst>
            </a:pPr>
            <a:r>
              <a:rPr sz="2600" spc="114" dirty="0">
                <a:solidFill>
                  <a:srgbClr val="A00E18"/>
                </a:solidFill>
                <a:latin typeface="Times New Roman"/>
                <a:cs typeface="Times New Roman"/>
              </a:rPr>
              <a:t>.it</a:t>
            </a:r>
            <a:endParaRPr sz="26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310"/>
              </a:spcBef>
              <a:buClr>
                <a:srgbClr val="A18E6A"/>
              </a:buClr>
              <a:buSzPct val="69230"/>
              <a:buFont typeface="Wingdings"/>
              <a:buChar char=""/>
              <a:tabLst>
                <a:tab pos="287020" algn="l"/>
              </a:tabLst>
            </a:pPr>
            <a:r>
              <a:rPr sz="2600" spc="105" dirty="0">
                <a:solidFill>
                  <a:srgbClr val="A00E18"/>
                </a:solidFill>
                <a:latin typeface="Times New Roman"/>
                <a:cs typeface="Times New Roman"/>
              </a:rPr>
              <a:t>.</a:t>
            </a:r>
            <a:r>
              <a:rPr sz="2600" spc="220" dirty="0">
                <a:solidFill>
                  <a:srgbClr val="A00E18"/>
                </a:solidFill>
                <a:latin typeface="Times New Roman"/>
                <a:cs typeface="Times New Roman"/>
              </a:rPr>
              <a:t>cn</a:t>
            </a:r>
            <a:endParaRPr sz="26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310"/>
              </a:spcBef>
              <a:buClr>
                <a:srgbClr val="A18E6A"/>
              </a:buClr>
              <a:buSzPct val="69230"/>
              <a:buFont typeface="Wingdings"/>
              <a:buChar char=""/>
              <a:tabLst>
                <a:tab pos="287020" algn="l"/>
              </a:tabLst>
            </a:pPr>
            <a:r>
              <a:rPr sz="2600" spc="180" dirty="0">
                <a:solidFill>
                  <a:srgbClr val="A00E18"/>
                </a:solidFill>
                <a:latin typeface="Times New Roman"/>
                <a:cs typeface="Times New Roman"/>
              </a:rPr>
              <a:t>.au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60049" y="3609165"/>
            <a:ext cx="2159635" cy="30936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 marR="1223010" indent="-1270">
              <a:lnSpc>
                <a:spcPct val="110100"/>
              </a:lnSpc>
              <a:spcBef>
                <a:spcPts val="100"/>
              </a:spcBef>
            </a:pPr>
            <a:r>
              <a:rPr sz="2600" spc="125" dirty="0">
                <a:solidFill>
                  <a:srgbClr val="A00E18"/>
                </a:solidFill>
                <a:latin typeface="Times New Roman"/>
                <a:cs typeface="Times New Roman"/>
              </a:rPr>
              <a:t>India  </a:t>
            </a:r>
            <a:r>
              <a:rPr sz="2600" spc="200" dirty="0">
                <a:solidFill>
                  <a:srgbClr val="A00E18"/>
                </a:solidFill>
                <a:latin typeface="Times New Roman"/>
                <a:cs typeface="Times New Roman"/>
              </a:rPr>
              <a:t>Jap</a:t>
            </a:r>
            <a:r>
              <a:rPr sz="2600" spc="204" dirty="0">
                <a:solidFill>
                  <a:srgbClr val="A00E18"/>
                </a:solidFill>
                <a:latin typeface="Times New Roman"/>
                <a:cs typeface="Times New Roman"/>
              </a:rPr>
              <a:t>a</a:t>
            </a:r>
            <a:r>
              <a:rPr sz="2600" spc="185" dirty="0">
                <a:solidFill>
                  <a:srgbClr val="A00E18"/>
                </a:solidFill>
                <a:latin typeface="Times New Roman"/>
                <a:cs typeface="Times New Roman"/>
              </a:rPr>
              <a:t>n</a:t>
            </a:r>
            <a:endParaRPr sz="2600">
              <a:latin typeface="Times New Roman"/>
              <a:cs typeface="Times New Roman"/>
            </a:endParaRPr>
          </a:p>
          <a:p>
            <a:pPr marL="27940" marR="5080" indent="-15875">
              <a:lnSpc>
                <a:spcPct val="110000"/>
              </a:lnSpc>
            </a:pPr>
            <a:r>
              <a:rPr sz="2600" spc="180" dirty="0">
                <a:solidFill>
                  <a:srgbClr val="A00E18"/>
                </a:solidFill>
                <a:latin typeface="Times New Roman"/>
                <a:cs typeface="Times New Roman"/>
              </a:rPr>
              <a:t>United</a:t>
            </a:r>
            <a:r>
              <a:rPr sz="2600" spc="125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600" spc="254" dirty="0">
                <a:solidFill>
                  <a:srgbClr val="A00E18"/>
                </a:solidFill>
                <a:latin typeface="Times New Roman"/>
                <a:cs typeface="Times New Roman"/>
              </a:rPr>
              <a:t>States  </a:t>
            </a:r>
            <a:r>
              <a:rPr sz="2600" spc="229" dirty="0">
                <a:solidFill>
                  <a:srgbClr val="A00E18"/>
                </a:solidFill>
                <a:latin typeface="Times New Roman"/>
                <a:cs typeface="Times New Roman"/>
              </a:rPr>
              <a:t>france</a:t>
            </a:r>
            <a:endParaRPr sz="2600">
              <a:latin typeface="Times New Roman"/>
              <a:cs typeface="Times New Roman"/>
            </a:endParaRPr>
          </a:p>
          <a:p>
            <a:pPr marL="20955" marR="713740" indent="66040">
              <a:lnSpc>
                <a:spcPct val="110000"/>
              </a:lnSpc>
            </a:pPr>
            <a:r>
              <a:rPr sz="2600" spc="135" dirty="0">
                <a:solidFill>
                  <a:srgbClr val="A00E18"/>
                </a:solidFill>
                <a:latin typeface="Times New Roman"/>
                <a:cs typeface="Times New Roman"/>
              </a:rPr>
              <a:t>Italy  </a:t>
            </a:r>
            <a:r>
              <a:rPr sz="2600" spc="150" dirty="0">
                <a:solidFill>
                  <a:srgbClr val="A00E18"/>
                </a:solidFill>
                <a:latin typeface="Times New Roman"/>
                <a:cs typeface="Times New Roman"/>
              </a:rPr>
              <a:t>China  </a:t>
            </a:r>
            <a:r>
              <a:rPr sz="2600" spc="175" dirty="0">
                <a:solidFill>
                  <a:srgbClr val="A00E18"/>
                </a:solidFill>
                <a:latin typeface="Times New Roman"/>
                <a:cs typeface="Times New Roman"/>
              </a:rPr>
              <a:t>Australia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89126" y="3793997"/>
            <a:ext cx="530860" cy="253365"/>
          </a:xfrm>
          <a:custGeom>
            <a:avLst/>
            <a:gdLst/>
            <a:ahLst/>
            <a:cxnLst/>
            <a:rect l="l" t="t" r="r" b="b"/>
            <a:pathLst>
              <a:path w="530860" h="253364">
                <a:moveTo>
                  <a:pt x="403860" y="0"/>
                </a:moveTo>
                <a:lnTo>
                  <a:pt x="403860" y="63245"/>
                </a:lnTo>
                <a:lnTo>
                  <a:pt x="0" y="63245"/>
                </a:lnTo>
                <a:lnTo>
                  <a:pt x="0" y="189737"/>
                </a:lnTo>
                <a:lnTo>
                  <a:pt x="403860" y="189737"/>
                </a:lnTo>
                <a:lnTo>
                  <a:pt x="403860" y="252983"/>
                </a:lnTo>
                <a:lnTo>
                  <a:pt x="530351" y="126491"/>
                </a:lnTo>
                <a:lnTo>
                  <a:pt x="403860" y="0"/>
                </a:lnTo>
                <a:close/>
              </a:path>
            </a:pathLst>
          </a:custGeom>
          <a:solidFill>
            <a:srgbClr val="D24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89126" y="3793997"/>
            <a:ext cx="530860" cy="253365"/>
          </a:xfrm>
          <a:custGeom>
            <a:avLst/>
            <a:gdLst/>
            <a:ahLst/>
            <a:cxnLst/>
            <a:rect l="l" t="t" r="r" b="b"/>
            <a:pathLst>
              <a:path w="530860" h="253364">
                <a:moveTo>
                  <a:pt x="0" y="63245"/>
                </a:moveTo>
                <a:lnTo>
                  <a:pt x="403860" y="63245"/>
                </a:lnTo>
                <a:lnTo>
                  <a:pt x="403860" y="0"/>
                </a:lnTo>
                <a:lnTo>
                  <a:pt x="530351" y="126491"/>
                </a:lnTo>
                <a:lnTo>
                  <a:pt x="403860" y="252983"/>
                </a:lnTo>
                <a:lnTo>
                  <a:pt x="403860" y="189737"/>
                </a:lnTo>
                <a:lnTo>
                  <a:pt x="0" y="189737"/>
                </a:lnTo>
                <a:lnTo>
                  <a:pt x="0" y="63245"/>
                </a:lnTo>
                <a:close/>
              </a:path>
            </a:pathLst>
          </a:custGeom>
          <a:ln w="25908">
            <a:solidFill>
              <a:srgbClr val="9B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6077" y="4223769"/>
            <a:ext cx="528955" cy="253365"/>
          </a:xfrm>
          <a:custGeom>
            <a:avLst/>
            <a:gdLst/>
            <a:ahLst/>
            <a:cxnLst/>
            <a:rect l="l" t="t" r="r" b="b"/>
            <a:pathLst>
              <a:path w="528955" h="253364">
                <a:moveTo>
                  <a:pt x="402335" y="0"/>
                </a:moveTo>
                <a:lnTo>
                  <a:pt x="402335" y="63245"/>
                </a:lnTo>
                <a:lnTo>
                  <a:pt x="0" y="63245"/>
                </a:lnTo>
                <a:lnTo>
                  <a:pt x="0" y="189737"/>
                </a:lnTo>
                <a:lnTo>
                  <a:pt x="402335" y="189737"/>
                </a:lnTo>
                <a:lnTo>
                  <a:pt x="402335" y="252983"/>
                </a:lnTo>
                <a:lnTo>
                  <a:pt x="528828" y="126491"/>
                </a:lnTo>
                <a:lnTo>
                  <a:pt x="402335" y="0"/>
                </a:lnTo>
                <a:close/>
              </a:path>
            </a:pathLst>
          </a:custGeom>
          <a:solidFill>
            <a:srgbClr val="D24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86077" y="4223769"/>
            <a:ext cx="528955" cy="253365"/>
          </a:xfrm>
          <a:custGeom>
            <a:avLst/>
            <a:gdLst/>
            <a:ahLst/>
            <a:cxnLst/>
            <a:rect l="l" t="t" r="r" b="b"/>
            <a:pathLst>
              <a:path w="528955" h="253364">
                <a:moveTo>
                  <a:pt x="0" y="63245"/>
                </a:moveTo>
                <a:lnTo>
                  <a:pt x="402335" y="63245"/>
                </a:lnTo>
                <a:lnTo>
                  <a:pt x="402335" y="0"/>
                </a:lnTo>
                <a:lnTo>
                  <a:pt x="528828" y="126491"/>
                </a:lnTo>
                <a:lnTo>
                  <a:pt x="402335" y="252983"/>
                </a:lnTo>
                <a:lnTo>
                  <a:pt x="402335" y="189737"/>
                </a:lnTo>
                <a:lnTo>
                  <a:pt x="0" y="189737"/>
                </a:lnTo>
                <a:lnTo>
                  <a:pt x="0" y="63245"/>
                </a:lnTo>
                <a:close/>
              </a:path>
            </a:pathLst>
          </a:custGeom>
          <a:ln w="25908">
            <a:solidFill>
              <a:srgbClr val="9B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05891" y="4665726"/>
            <a:ext cx="530860" cy="251460"/>
          </a:xfrm>
          <a:custGeom>
            <a:avLst/>
            <a:gdLst/>
            <a:ahLst/>
            <a:cxnLst/>
            <a:rect l="l" t="t" r="r" b="b"/>
            <a:pathLst>
              <a:path w="530860" h="251460">
                <a:moveTo>
                  <a:pt x="404622" y="0"/>
                </a:moveTo>
                <a:lnTo>
                  <a:pt x="404622" y="62865"/>
                </a:lnTo>
                <a:lnTo>
                  <a:pt x="0" y="62865"/>
                </a:lnTo>
                <a:lnTo>
                  <a:pt x="0" y="188594"/>
                </a:lnTo>
                <a:lnTo>
                  <a:pt x="404622" y="188594"/>
                </a:lnTo>
                <a:lnTo>
                  <a:pt x="404622" y="251460"/>
                </a:lnTo>
                <a:lnTo>
                  <a:pt x="530352" y="125730"/>
                </a:lnTo>
                <a:lnTo>
                  <a:pt x="404622" y="0"/>
                </a:lnTo>
                <a:close/>
              </a:path>
            </a:pathLst>
          </a:custGeom>
          <a:solidFill>
            <a:srgbClr val="D24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05891" y="4665726"/>
            <a:ext cx="530860" cy="251460"/>
          </a:xfrm>
          <a:custGeom>
            <a:avLst/>
            <a:gdLst/>
            <a:ahLst/>
            <a:cxnLst/>
            <a:rect l="l" t="t" r="r" b="b"/>
            <a:pathLst>
              <a:path w="530860" h="251460">
                <a:moveTo>
                  <a:pt x="0" y="62865"/>
                </a:moveTo>
                <a:lnTo>
                  <a:pt x="404622" y="62865"/>
                </a:lnTo>
                <a:lnTo>
                  <a:pt x="404622" y="0"/>
                </a:lnTo>
                <a:lnTo>
                  <a:pt x="530352" y="125730"/>
                </a:lnTo>
                <a:lnTo>
                  <a:pt x="404622" y="251460"/>
                </a:lnTo>
                <a:lnTo>
                  <a:pt x="404622" y="188594"/>
                </a:lnTo>
                <a:lnTo>
                  <a:pt x="0" y="188594"/>
                </a:lnTo>
                <a:lnTo>
                  <a:pt x="0" y="62865"/>
                </a:lnTo>
                <a:close/>
              </a:path>
            </a:pathLst>
          </a:custGeom>
          <a:ln w="25907">
            <a:solidFill>
              <a:srgbClr val="9B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13511" y="5118357"/>
            <a:ext cx="530860" cy="253365"/>
          </a:xfrm>
          <a:custGeom>
            <a:avLst/>
            <a:gdLst/>
            <a:ahLst/>
            <a:cxnLst/>
            <a:rect l="l" t="t" r="r" b="b"/>
            <a:pathLst>
              <a:path w="530860" h="253364">
                <a:moveTo>
                  <a:pt x="403859" y="0"/>
                </a:moveTo>
                <a:lnTo>
                  <a:pt x="403859" y="63246"/>
                </a:lnTo>
                <a:lnTo>
                  <a:pt x="0" y="63246"/>
                </a:lnTo>
                <a:lnTo>
                  <a:pt x="0" y="189738"/>
                </a:lnTo>
                <a:lnTo>
                  <a:pt x="403859" y="189738"/>
                </a:lnTo>
                <a:lnTo>
                  <a:pt x="403859" y="252984"/>
                </a:lnTo>
                <a:lnTo>
                  <a:pt x="530352" y="126492"/>
                </a:lnTo>
                <a:lnTo>
                  <a:pt x="403859" y="0"/>
                </a:lnTo>
                <a:close/>
              </a:path>
            </a:pathLst>
          </a:custGeom>
          <a:solidFill>
            <a:srgbClr val="D24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13511" y="5118357"/>
            <a:ext cx="530860" cy="253365"/>
          </a:xfrm>
          <a:custGeom>
            <a:avLst/>
            <a:gdLst/>
            <a:ahLst/>
            <a:cxnLst/>
            <a:rect l="l" t="t" r="r" b="b"/>
            <a:pathLst>
              <a:path w="530860" h="253364">
                <a:moveTo>
                  <a:pt x="0" y="63246"/>
                </a:moveTo>
                <a:lnTo>
                  <a:pt x="403859" y="63246"/>
                </a:lnTo>
                <a:lnTo>
                  <a:pt x="403859" y="0"/>
                </a:lnTo>
                <a:lnTo>
                  <a:pt x="530352" y="126492"/>
                </a:lnTo>
                <a:lnTo>
                  <a:pt x="403859" y="252984"/>
                </a:lnTo>
                <a:lnTo>
                  <a:pt x="403859" y="189738"/>
                </a:lnTo>
                <a:lnTo>
                  <a:pt x="0" y="189738"/>
                </a:lnTo>
                <a:lnTo>
                  <a:pt x="0" y="63246"/>
                </a:lnTo>
                <a:close/>
              </a:path>
            </a:pathLst>
          </a:custGeom>
          <a:ln w="25908">
            <a:solidFill>
              <a:srgbClr val="9B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08940" y="5968750"/>
            <a:ext cx="528955" cy="253365"/>
          </a:xfrm>
          <a:custGeom>
            <a:avLst/>
            <a:gdLst/>
            <a:ahLst/>
            <a:cxnLst/>
            <a:rect l="l" t="t" r="r" b="b"/>
            <a:pathLst>
              <a:path w="528955" h="253364">
                <a:moveTo>
                  <a:pt x="402336" y="0"/>
                </a:moveTo>
                <a:lnTo>
                  <a:pt x="402336" y="63245"/>
                </a:lnTo>
                <a:lnTo>
                  <a:pt x="0" y="63245"/>
                </a:lnTo>
                <a:lnTo>
                  <a:pt x="0" y="189737"/>
                </a:lnTo>
                <a:lnTo>
                  <a:pt x="402336" y="189737"/>
                </a:lnTo>
                <a:lnTo>
                  <a:pt x="402336" y="252983"/>
                </a:lnTo>
                <a:lnTo>
                  <a:pt x="528828" y="126491"/>
                </a:lnTo>
                <a:lnTo>
                  <a:pt x="402336" y="0"/>
                </a:lnTo>
                <a:close/>
              </a:path>
            </a:pathLst>
          </a:custGeom>
          <a:solidFill>
            <a:srgbClr val="D24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08940" y="5968750"/>
            <a:ext cx="528955" cy="253365"/>
          </a:xfrm>
          <a:custGeom>
            <a:avLst/>
            <a:gdLst/>
            <a:ahLst/>
            <a:cxnLst/>
            <a:rect l="l" t="t" r="r" b="b"/>
            <a:pathLst>
              <a:path w="528955" h="253364">
                <a:moveTo>
                  <a:pt x="0" y="63245"/>
                </a:moveTo>
                <a:lnTo>
                  <a:pt x="402336" y="63245"/>
                </a:lnTo>
                <a:lnTo>
                  <a:pt x="402336" y="0"/>
                </a:lnTo>
                <a:lnTo>
                  <a:pt x="528828" y="126491"/>
                </a:lnTo>
                <a:lnTo>
                  <a:pt x="402336" y="252983"/>
                </a:lnTo>
                <a:lnTo>
                  <a:pt x="402336" y="189737"/>
                </a:lnTo>
                <a:lnTo>
                  <a:pt x="0" y="189737"/>
                </a:lnTo>
                <a:lnTo>
                  <a:pt x="0" y="63245"/>
                </a:lnTo>
                <a:close/>
              </a:path>
            </a:pathLst>
          </a:custGeom>
          <a:ln w="25907">
            <a:solidFill>
              <a:srgbClr val="9B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05889" y="5531362"/>
            <a:ext cx="528955" cy="253365"/>
          </a:xfrm>
          <a:custGeom>
            <a:avLst/>
            <a:gdLst/>
            <a:ahLst/>
            <a:cxnLst/>
            <a:rect l="l" t="t" r="r" b="b"/>
            <a:pathLst>
              <a:path w="528955" h="253364">
                <a:moveTo>
                  <a:pt x="402335" y="0"/>
                </a:moveTo>
                <a:lnTo>
                  <a:pt x="402335" y="63245"/>
                </a:lnTo>
                <a:lnTo>
                  <a:pt x="0" y="63245"/>
                </a:lnTo>
                <a:lnTo>
                  <a:pt x="0" y="189737"/>
                </a:lnTo>
                <a:lnTo>
                  <a:pt x="402335" y="189737"/>
                </a:lnTo>
                <a:lnTo>
                  <a:pt x="402335" y="252983"/>
                </a:lnTo>
                <a:lnTo>
                  <a:pt x="528828" y="126491"/>
                </a:lnTo>
                <a:lnTo>
                  <a:pt x="402335" y="0"/>
                </a:lnTo>
                <a:close/>
              </a:path>
            </a:pathLst>
          </a:custGeom>
          <a:solidFill>
            <a:srgbClr val="D24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05889" y="5531362"/>
            <a:ext cx="528955" cy="253365"/>
          </a:xfrm>
          <a:custGeom>
            <a:avLst/>
            <a:gdLst/>
            <a:ahLst/>
            <a:cxnLst/>
            <a:rect l="l" t="t" r="r" b="b"/>
            <a:pathLst>
              <a:path w="528955" h="253364">
                <a:moveTo>
                  <a:pt x="0" y="63245"/>
                </a:moveTo>
                <a:lnTo>
                  <a:pt x="402335" y="63245"/>
                </a:lnTo>
                <a:lnTo>
                  <a:pt x="402335" y="0"/>
                </a:lnTo>
                <a:lnTo>
                  <a:pt x="528828" y="126491"/>
                </a:lnTo>
                <a:lnTo>
                  <a:pt x="402335" y="252983"/>
                </a:lnTo>
                <a:lnTo>
                  <a:pt x="402335" y="189737"/>
                </a:lnTo>
                <a:lnTo>
                  <a:pt x="0" y="189737"/>
                </a:lnTo>
                <a:lnTo>
                  <a:pt x="0" y="63245"/>
                </a:lnTo>
                <a:close/>
              </a:path>
            </a:pathLst>
          </a:custGeom>
          <a:ln w="25908">
            <a:solidFill>
              <a:srgbClr val="9B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30276" y="6396994"/>
            <a:ext cx="528955" cy="253365"/>
          </a:xfrm>
          <a:custGeom>
            <a:avLst/>
            <a:gdLst/>
            <a:ahLst/>
            <a:cxnLst/>
            <a:rect l="l" t="t" r="r" b="b"/>
            <a:pathLst>
              <a:path w="528955" h="253365">
                <a:moveTo>
                  <a:pt x="402336" y="0"/>
                </a:moveTo>
                <a:lnTo>
                  <a:pt x="402336" y="63246"/>
                </a:lnTo>
                <a:lnTo>
                  <a:pt x="0" y="63246"/>
                </a:lnTo>
                <a:lnTo>
                  <a:pt x="0" y="189738"/>
                </a:lnTo>
                <a:lnTo>
                  <a:pt x="402336" y="189738"/>
                </a:lnTo>
                <a:lnTo>
                  <a:pt x="402336" y="252984"/>
                </a:lnTo>
                <a:lnTo>
                  <a:pt x="528827" y="126492"/>
                </a:lnTo>
                <a:lnTo>
                  <a:pt x="402336" y="0"/>
                </a:lnTo>
                <a:close/>
              </a:path>
            </a:pathLst>
          </a:custGeom>
          <a:solidFill>
            <a:srgbClr val="D24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30276" y="6396994"/>
            <a:ext cx="528955" cy="253365"/>
          </a:xfrm>
          <a:custGeom>
            <a:avLst/>
            <a:gdLst/>
            <a:ahLst/>
            <a:cxnLst/>
            <a:rect l="l" t="t" r="r" b="b"/>
            <a:pathLst>
              <a:path w="528955" h="253365">
                <a:moveTo>
                  <a:pt x="0" y="63246"/>
                </a:moveTo>
                <a:lnTo>
                  <a:pt x="402336" y="63246"/>
                </a:lnTo>
                <a:lnTo>
                  <a:pt x="402336" y="0"/>
                </a:lnTo>
                <a:lnTo>
                  <a:pt x="528827" y="126492"/>
                </a:lnTo>
                <a:lnTo>
                  <a:pt x="402336" y="252984"/>
                </a:lnTo>
                <a:lnTo>
                  <a:pt x="402336" y="189738"/>
                </a:lnTo>
                <a:lnTo>
                  <a:pt x="0" y="189738"/>
                </a:lnTo>
                <a:lnTo>
                  <a:pt x="0" y="63246"/>
                </a:lnTo>
                <a:close/>
              </a:path>
            </a:pathLst>
          </a:custGeom>
          <a:ln w="25907">
            <a:solidFill>
              <a:srgbClr val="9B31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01467" y="464823"/>
            <a:ext cx="7043928" cy="778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51764" y="663703"/>
            <a:ext cx="10718165" cy="6210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5765" indent="-405765">
              <a:lnSpc>
                <a:spcPct val="100000"/>
              </a:lnSpc>
              <a:spcBef>
                <a:spcPts val="95"/>
              </a:spcBef>
              <a:buClr>
                <a:srgbClr val="A18E6A"/>
              </a:buClr>
              <a:buSzPct val="69642"/>
              <a:buFont typeface="Wingdings"/>
              <a:buChar char=""/>
              <a:tabLst>
                <a:tab pos="405765" algn="l"/>
                <a:tab pos="406400" algn="l"/>
              </a:tabLst>
            </a:pPr>
            <a:r>
              <a:rPr sz="2800" spc="225" dirty="0">
                <a:solidFill>
                  <a:srgbClr val="A00E18"/>
                </a:solidFill>
                <a:latin typeface="Times New Roman"/>
                <a:cs typeface="Times New Roman"/>
              </a:rPr>
              <a:t>Each </a:t>
            </a:r>
            <a:r>
              <a:rPr sz="2800" spc="180" dirty="0">
                <a:solidFill>
                  <a:srgbClr val="A00E18"/>
                </a:solidFill>
                <a:latin typeface="Times New Roman"/>
                <a:cs typeface="Times New Roman"/>
              </a:rPr>
              <a:t>domain </a:t>
            </a:r>
            <a:r>
              <a:rPr sz="2800" spc="250" dirty="0">
                <a:solidFill>
                  <a:srgbClr val="A00E18"/>
                </a:solidFill>
                <a:latin typeface="Times New Roman"/>
                <a:cs typeface="Times New Roman"/>
              </a:rPr>
              <a:t>name </a:t>
            </a:r>
            <a:r>
              <a:rPr sz="2800" spc="275" dirty="0">
                <a:solidFill>
                  <a:srgbClr val="A00E18"/>
                </a:solidFill>
                <a:latin typeface="Times New Roman"/>
                <a:cs typeface="Times New Roman"/>
              </a:rPr>
              <a:t>has </a:t>
            </a:r>
            <a:r>
              <a:rPr sz="2800" spc="270" dirty="0">
                <a:solidFill>
                  <a:srgbClr val="A00E18"/>
                </a:solidFill>
                <a:latin typeface="Times New Roman"/>
                <a:cs typeface="Times New Roman"/>
              </a:rPr>
              <a:t>a </a:t>
            </a:r>
            <a:r>
              <a:rPr sz="2800" spc="235" dirty="0">
                <a:solidFill>
                  <a:srgbClr val="A00E18"/>
                </a:solidFill>
                <a:latin typeface="Times New Roman"/>
                <a:cs typeface="Times New Roman"/>
              </a:rPr>
              <a:t>corresponding </a:t>
            </a:r>
            <a:r>
              <a:rPr sz="2800" spc="120" dirty="0">
                <a:solidFill>
                  <a:srgbClr val="A00E18"/>
                </a:solidFill>
                <a:latin typeface="Times New Roman"/>
                <a:cs typeface="Times New Roman"/>
              </a:rPr>
              <a:t>IP</a:t>
            </a:r>
            <a:r>
              <a:rPr sz="2800" spc="290" dirty="0">
                <a:solidFill>
                  <a:srgbClr val="A00E18"/>
                </a:solidFill>
                <a:latin typeface="Times New Roman"/>
                <a:cs typeface="Times New Roman"/>
              </a:rPr>
              <a:t> address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A18E6A"/>
              </a:buClr>
              <a:buFont typeface="Wingdings"/>
              <a:buChar char=""/>
            </a:pPr>
            <a:endParaRPr sz="3500">
              <a:latin typeface="Times New Roman"/>
              <a:cs typeface="Times New Roman"/>
            </a:endParaRPr>
          </a:p>
          <a:p>
            <a:pPr marL="405765" marR="5080" indent="-405765">
              <a:lnSpc>
                <a:spcPct val="120000"/>
              </a:lnSpc>
              <a:buClr>
                <a:srgbClr val="A18E6A"/>
              </a:buClr>
              <a:buSzPct val="69642"/>
              <a:buFont typeface="Wingdings"/>
              <a:buChar char=""/>
              <a:tabLst>
                <a:tab pos="405765" algn="l"/>
                <a:tab pos="406400" algn="l"/>
              </a:tabLst>
            </a:pPr>
            <a:r>
              <a:rPr sz="2800" spc="190" dirty="0">
                <a:solidFill>
                  <a:srgbClr val="A00E18"/>
                </a:solidFill>
                <a:latin typeface="Times New Roman"/>
                <a:cs typeface="Times New Roman"/>
              </a:rPr>
              <a:t>When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the </a:t>
            </a:r>
            <a:r>
              <a:rPr sz="2800" spc="300" dirty="0">
                <a:solidFill>
                  <a:srgbClr val="A00E18"/>
                </a:solidFill>
                <a:latin typeface="Times New Roman"/>
                <a:cs typeface="Times New Roman"/>
              </a:rPr>
              <a:t>user </a:t>
            </a:r>
            <a:r>
              <a:rPr sz="2800" spc="275" dirty="0">
                <a:solidFill>
                  <a:srgbClr val="A00E18"/>
                </a:solidFill>
                <a:latin typeface="Times New Roman"/>
                <a:cs typeface="Times New Roman"/>
              </a:rPr>
              <a:t>types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the </a:t>
            </a:r>
            <a:r>
              <a:rPr sz="2800" spc="180" dirty="0">
                <a:solidFill>
                  <a:srgbClr val="A00E18"/>
                </a:solidFill>
                <a:latin typeface="Times New Roman"/>
                <a:cs typeface="Times New Roman"/>
              </a:rPr>
              <a:t>domain </a:t>
            </a:r>
            <a:r>
              <a:rPr sz="2800" spc="250" dirty="0">
                <a:solidFill>
                  <a:srgbClr val="A00E18"/>
                </a:solidFill>
                <a:latin typeface="Times New Roman"/>
                <a:cs typeface="Times New Roman"/>
              </a:rPr>
              <a:t>name </a:t>
            </a:r>
            <a:r>
              <a:rPr sz="2800" spc="110" dirty="0">
                <a:solidFill>
                  <a:srgbClr val="A00E18"/>
                </a:solidFill>
                <a:latin typeface="Times New Roman"/>
                <a:cs typeface="Times New Roman"/>
              </a:rPr>
              <a:t>in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the </a:t>
            </a:r>
            <a:r>
              <a:rPr sz="2800" spc="290" dirty="0">
                <a:solidFill>
                  <a:srgbClr val="A00E18"/>
                </a:solidFill>
                <a:latin typeface="Times New Roman"/>
                <a:cs typeface="Times New Roman"/>
              </a:rPr>
              <a:t>address </a:t>
            </a:r>
            <a:r>
              <a:rPr sz="2800" spc="215" dirty="0">
                <a:solidFill>
                  <a:srgbClr val="A00E18"/>
                </a:solidFill>
                <a:latin typeface="Times New Roman"/>
                <a:cs typeface="Times New Roman"/>
              </a:rPr>
              <a:t>bar, 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the </a:t>
            </a:r>
            <a:r>
              <a:rPr sz="2800" spc="235" dirty="0">
                <a:solidFill>
                  <a:srgbClr val="A00E18"/>
                </a:solidFill>
                <a:latin typeface="Times New Roman"/>
                <a:cs typeface="Times New Roman"/>
              </a:rPr>
              <a:t>corresponding </a:t>
            </a:r>
            <a:r>
              <a:rPr sz="2800" spc="120" dirty="0">
                <a:solidFill>
                  <a:srgbClr val="A00E18"/>
                </a:solidFill>
                <a:latin typeface="Times New Roman"/>
                <a:cs typeface="Times New Roman"/>
              </a:rPr>
              <a:t>IP </a:t>
            </a:r>
            <a:r>
              <a:rPr sz="2800" spc="290" dirty="0">
                <a:solidFill>
                  <a:srgbClr val="A00E18"/>
                </a:solidFill>
                <a:latin typeface="Times New Roman"/>
                <a:cs typeface="Times New Roman"/>
              </a:rPr>
              <a:t>address </a:t>
            </a:r>
            <a:r>
              <a:rPr sz="2800" spc="190" dirty="0">
                <a:solidFill>
                  <a:srgbClr val="A00E18"/>
                </a:solidFill>
                <a:latin typeface="Times New Roman"/>
                <a:cs typeface="Times New Roman"/>
              </a:rPr>
              <a:t>is supplied. </a:t>
            </a:r>
            <a:r>
              <a:rPr sz="2800" spc="210" dirty="0">
                <a:solidFill>
                  <a:srgbClr val="A00E18"/>
                </a:solidFill>
                <a:latin typeface="Times New Roman"/>
                <a:cs typeface="Times New Roman"/>
              </a:rPr>
              <a:t>Such </a:t>
            </a:r>
            <a:r>
              <a:rPr sz="2800" spc="270" dirty="0">
                <a:solidFill>
                  <a:srgbClr val="A00E18"/>
                </a:solidFill>
                <a:latin typeface="Times New Roman"/>
                <a:cs typeface="Times New Roman"/>
              </a:rPr>
              <a:t>a </a:t>
            </a:r>
            <a:r>
              <a:rPr sz="2800" spc="204" dirty="0">
                <a:solidFill>
                  <a:srgbClr val="A00E18"/>
                </a:solidFill>
                <a:latin typeface="Times New Roman"/>
                <a:cs typeface="Times New Roman"/>
              </a:rPr>
              <a:t>translation  </a:t>
            </a:r>
            <a:r>
              <a:rPr sz="2800" spc="190" dirty="0">
                <a:solidFill>
                  <a:srgbClr val="A00E18"/>
                </a:solidFill>
                <a:latin typeface="Times New Roman"/>
                <a:cs typeface="Times New Roman"/>
              </a:rPr>
              <a:t>is </a:t>
            </a:r>
            <a:r>
              <a:rPr sz="2800" spc="220" dirty="0">
                <a:solidFill>
                  <a:srgbClr val="A00E18"/>
                </a:solidFill>
                <a:latin typeface="Times New Roman"/>
                <a:cs typeface="Times New Roman"/>
              </a:rPr>
              <a:t>possible </a:t>
            </a:r>
            <a:r>
              <a:rPr sz="2800" spc="170" dirty="0">
                <a:solidFill>
                  <a:srgbClr val="A00E18"/>
                </a:solidFill>
                <a:latin typeface="Times New Roman"/>
                <a:cs typeface="Times New Roman"/>
              </a:rPr>
              <a:t>with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the </a:t>
            </a:r>
            <a:r>
              <a:rPr sz="2800" spc="200" dirty="0">
                <a:solidFill>
                  <a:srgbClr val="A00E18"/>
                </a:solidFill>
                <a:latin typeface="Times New Roman"/>
                <a:cs typeface="Times New Roman"/>
              </a:rPr>
              <a:t>help </a:t>
            </a:r>
            <a:r>
              <a:rPr sz="2800" spc="155" dirty="0">
                <a:solidFill>
                  <a:srgbClr val="A00E18"/>
                </a:solidFill>
                <a:latin typeface="Times New Roman"/>
                <a:cs typeface="Times New Roman"/>
              </a:rPr>
              <a:t>of </a:t>
            </a:r>
            <a:r>
              <a:rPr sz="2800" spc="290" dirty="0">
                <a:solidFill>
                  <a:srgbClr val="A00E18"/>
                </a:solidFill>
                <a:latin typeface="Times New Roman"/>
                <a:cs typeface="Times New Roman"/>
              </a:rPr>
              <a:t>system </a:t>
            </a:r>
            <a:r>
              <a:rPr sz="2800" spc="195" dirty="0">
                <a:solidFill>
                  <a:srgbClr val="A00E18"/>
                </a:solidFill>
                <a:latin typeface="Times New Roman"/>
                <a:cs typeface="Times New Roman"/>
              </a:rPr>
              <a:t>called </a:t>
            </a:r>
            <a:r>
              <a:rPr sz="2800" spc="114" dirty="0">
                <a:solidFill>
                  <a:srgbClr val="A00E18"/>
                </a:solidFill>
                <a:latin typeface="Times New Roman"/>
                <a:cs typeface="Times New Roman"/>
              </a:rPr>
              <a:t>DNS </a:t>
            </a:r>
            <a:r>
              <a:rPr sz="2800" spc="50" dirty="0">
                <a:solidFill>
                  <a:srgbClr val="A00E18"/>
                </a:solidFill>
                <a:latin typeface="Times New Roman"/>
                <a:cs typeface="Times New Roman"/>
              </a:rPr>
              <a:t>(DOMAIN  </a:t>
            </a:r>
            <a:r>
              <a:rPr sz="2800" spc="90" dirty="0">
                <a:solidFill>
                  <a:srgbClr val="A00E18"/>
                </a:solidFill>
                <a:latin typeface="Times New Roman"/>
                <a:cs typeface="Times New Roman"/>
              </a:rPr>
              <a:t>NAME</a:t>
            </a:r>
            <a:r>
              <a:rPr sz="2800" spc="240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800" spc="135" dirty="0">
                <a:solidFill>
                  <a:srgbClr val="A00E18"/>
                </a:solidFill>
                <a:latin typeface="Times New Roman"/>
                <a:cs typeface="Times New Roman"/>
              </a:rPr>
              <a:t>SYSTEM)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A18E6A"/>
              </a:buClr>
              <a:buFont typeface="Wingdings"/>
              <a:buChar char=""/>
            </a:pPr>
            <a:endParaRPr sz="4050">
              <a:latin typeface="Times New Roman"/>
              <a:cs typeface="Times New Roman"/>
            </a:endParaRPr>
          </a:p>
          <a:p>
            <a:pPr marL="405765" indent="-405765">
              <a:lnSpc>
                <a:spcPct val="100000"/>
              </a:lnSpc>
              <a:buClr>
                <a:srgbClr val="A18E6A"/>
              </a:buClr>
              <a:buSzPct val="69642"/>
              <a:buFont typeface="Wingdings"/>
              <a:buChar char=""/>
              <a:tabLst>
                <a:tab pos="405765" algn="l"/>
                <a:tab pos="406400" algn="l"/>
              </a:tabLst>
            </a:pPr>
            <a:r>
              <a:rPr sz="2800" spc="110" dirty="0">
                <a:solidFill>
                  <a:srgbClr val="A00E18"/>
                </a:solidFill>
                <a:latin typeface="Times New Roman"/>
                <a:cs typeface="Times New Roman"/>
              </a:rPr>
              <a:t>DEFINITION: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500">
              <a:latin typeface="Times New Roman"/>
              <a:cs typeface="Times New Roman"/>
            </a:endParaRPr>
          </a:p>
          <a:p>
            <a:pPr marL="487680" marR="418465" indent="-119380">
              <a:lnSpc>
                <a:spcPct val="120000"/>
              </a:lnSpc>
            </a:pPr>
            <a:r>
              <a:rPr sz="2800" spc="55" dirty="0">
                <a:solidFill>
                  <a:srgbClr val="A00E18"/>
                </a:solidFill>
                <a:latin typeface="Times New Roman"/>
                <a:cs typeface="Times New Roman"/>
              </a:rPr>
              <a:t>“DOMAIN </a:t>
            </a:r>
            <a:r>
              <a:rPr sz="2800" spc="90" dirty="0">
                <a:solidFill>
                  <a:srgbClr val="A00E18"/>
                </a:solidFill>
                <a:latin typeface="Times New Roman"/>
                <a:cs typeface="Times New Roman"/>
              </a:rPr>
              <a:t>NAME </a:t>
            </a:r>
            <a:r>
              <a:rPr sz="2800" spc="140" dirty="0">
                <a:solidFill>
                  <a:srgbClr val="A00E18"/>
                </a:solidFill>
                <a:latin typeface="Times New Roman"/>
                <a:cs typeface="Times New Roman"/>
              </a:rPr>
              <a:t>SYSTEM </a:t>
            </a:r>
            <a:r>
              <a:rPr sz="2800" spc="190" dirty="0">
                <a:solidFill>
                  <a:srgbClr val="A00E18"/>
                </a:solidFill>
                <a:latin typeface="Times New Roman"/>
                <a:cs typeface="Times New Roman"/>
              </a:rPr>
              <a:t>is </a:t>
            </a:r>
            <a:r>
              <a:rPr sz="2800" spc="270" dirty="0">
                <a:solidFill>
                  <a:srgbClr val="A00E18"/>
                </a:solidFill>
                <a:latin typeface="Times New Roman"/>
                <a:cs typeface="Times New Roman"/>
              </a:rPr>
              <a:t>a </a:t>
            </a:r>
            <a:r>
              <a:rPr sz="2800" spc="190" dirty="0">
                <a:solidFill>
                  <a:srgbClr val="A00E18"/>
                </a:solidFill>
                <a:latin typeface="Times New Roman"/>
                <a:cs typeface="Times New Roman"/>
              </a:rPr>
              <a:t>collection </a:t>
            </a:r>
            <a:r>
              <a:rPr sz="2800" spc="155" dirty="0">
                <a:solidFill>
                  <a:srgbClr val="A00E18"/>
                </a:solidFill>
                <a:latin typeface="Times New Roman"/>
                <a:cs typeface="Times New Roman"/>
              </a:rPr>
              <a:t>of </a:t>
            </a:r>
            <a:r>
              <a:rPr sz="2800" spc="260" dirty="0">
                <a:solidFill>
                  <a:srgbClr val="A00E18"/>
                </a:solidFill>
                <a:latin typeface="Times New Roman"/>
                <a:cs typeface="Times New Roman"/>
              </a:rPr>
              <a:t>the </a:t>
            </a:r>
            <a:r>
              <a:rPr sz="2800" spc="280" dirty="0">
                <a:solidFill>
                  <a:srgbClr val="A00E18"/>
                </a:solidFill>
                <a:latin typeface="Times New Roman"/>
                <a:cs typeface="Times New Roman"/>
              </a:rPr>
              <a:t>databases  </a:t>
            </a:r>
            <a:r>
              <a:rPr sz="2800" spc="225" dirty="0">
                <a:solidFill>
                  <a:srgbClr val="A00E18"/>
                </a:solidFill>
                <a:latin typeface="Times New Roman"/>
                <a:cs typeface="Times New Roman"/>
              </a:rPr>
              <a:t>that </a:t>
            </a:r>
            <a:r>
              <a:rPr sz="2800" spc="200" dirty="0">
                <a:solidFill>
                  <a:srgbClr val="A00E18"/>
                </a:solidFill>
                <a:latin typeface="Times New Roman"/>
                <a:cs typeface="Times New Roman"/>
              </a:rPr>
              <a:t>contain </a:t>
            </a:r>
            <a:r>
              <a:rPr sz="2800" spc="175" dirty="0">
                <a:solidFill>
                  <a:srgbClr val="A00E18"/>
                </a:solidFill>
                <a:latin typeface="Times New Roman"/>
                <a:cs typeface="Times New Roman"/>
              </a:rPr>
              <a:t>information </a:t>
            </a:r>
            <a:r>
              <a:rPr sz="2800" spc="220" dirty="0">
                <a:solidFill>
                  <a:srgbClr val="A00E18"/>
                </a:solidFill>
                <a:latin typeface="Times New Roman"/>
                <a:cs typeface="Times New Roman"/>
              </a:rPr>
              <a:t>about </a:t>
            </a:r>
            <a:r>
              <a:rPr sz="2800" spc="180" dirty="0">
                <a:solidFill>
                  <a:srgbClr val="A00E18"/>
                </a:solidFill>
                <a:latin typeface="Times New Roman"/>
                <a:cs typeface="Times New Roman"/>
              </a:rPr>
              <a:t>domain </a:t>
            </a:r>
            <a:r>
              <a:rPr sz="2800" spc="270" dirty="0">
                <a:solidFill>
                  <a:srgbClr val="A00E18"/>
                </a:solidFill>
                <a:latin typeface="Times New Roman"/>
                <a:cs typeface="Times New Roman"/>
              </a:rPr>
              <a:t>names </a:t>
            </a:r>
            <a:r>
              <a:rPr sz="2800" spc="225" dirty="0">
                <a:solidFill>
                  <a:srgbClr val="A00E18"/>
                </a:solidFill>
                <a:latin typeface="Times New Roman"/>
                <a:cs typeface="Times New Roman"/>
              </a:rPr>
              <a:t>and</a:t>
            </a:r>
            <a:r>
              <a:rPr sz="2800" spc="490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800" spc="220" dirty="0">
                <a:solidFill>
                  <a:srgbClr val="A00E18"/>
                </a:solidFill>
                <a:latin typeface="Times New Roman"/>
                <a:cs typeface="Times New Roman"/>
              </a:rPr>
              <a:t>their</a:t>
            </a:r>
            <a:endParaRPr sz="2800">
              <a:latin typeface="Times New Roman"/>
              <a:cs typeface="Times New Roman"/>
            </a:endParaRPr>
          </a:p>
          <a:p>
            <a:pPr marL="487680">
              <a:lnSpc>
                <a:spcPct val="100000"/>
              </a:lnSpc>
              <a:spcBef>
                <a:spcPts val="675"/>
              </a:spcBef>
            </a:pPr>
            <a:r>
              <a:rPr sz="2800" spc="235" dirty="0">
                <a:solidFill>
                  <a:srgbClr val="A00E18"/>
                </a:solidFill>
                <a:latin typeface="Times New Roman"/>
                <a:cs typeface="Times New Roman"/>
              </a:rPr>
              <a:t>corresponding </a:t>
            </a:r>
            <a:r>
              <a:rPr sz="2800" spc="120" dirty="0">
                <a:solidFill>
                  <a:srgbClr val="A00E18"/>
                </a:solidFill>
                <a:latin typeface="Times New Roman"/>
                <a:cs typeface="Times New Roman"/>
              </a:rPr>
              <a:t>IP</a:t>
            </a:r>
            <a:r>
              <a:rPr sz="2800" spc="290" dirty="0">
                <a:solidFill>
                  <a:srgbClr val="A00E18"/>
                </a:solidFill>
                <a:latin typeface="Times New Roman"/>
                <a:cs typeface="Times New Roman"/>
              </a:rPr>
              <a:t> </a:t>
            </a:r>
            <a:r>
              <a:rPr sz="2800" spc="254" dirty="0">
                <a:solidFill>
                  <a:srgbClr val="A00E18"/>
                </a:solidFill>
                <a:latin typeface="Times New Roman"/>
                <a:cs typeface="Times New Roman"/>
              </a:rPr>
              <a:t>address.”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83535" y="1648967"/>
            <a:ext cx="6966204" cy="5160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78607" y="1844039"/>
            <a:ext cx="6377940" cy="457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72484" y="763523"/>
            <a:ext cx="4276344" cy="858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174</TotalTime>
  <Words>428</Words>
  <Application>Microsoft Office PowerPoint</Application>
  <PresentationFormat>Custom</PresentationFormat>
  <Paragraphs>76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Flow</vt:lpstr>
      <vt:lpstr>Office Theme</vt:lpstr>
      <vt:lpstr>PowerPoint Presentation</vt:lpstr>
      <vt:lpstr>PowerPoint Presentation</vt:lpstr>
      <vt:lpstr>PowerPoint Presentation</vt:lpstr>
      <vt:lpstr>PowerPoint Presentation</vt:lpstr>
      <vt:lpstr>IP address of  www.google.co  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Dynamic DNS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d58</dc:creator>
  <cp:lastModifiedBy>d58</cp:lastModifiedBy>
  <cp:revision>10</cp:revision>
  <dcterms:created xsi:type="dcterms:W3CDTF">2019-11-04T14:02:59Z</dcterms:created>
  <dcterms:modified xsi:type="dcterms:W3CDTF">2019-11-04T17:01:47Z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2014-08-06T00:00:00Z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2019-11-04T00:00:00Z</vt:filetime>
  </property>
</Properties>
</file>