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13D0B45-909B-475F-AD69-B823D4BED35F}">
          <p14:sldIdLst>
            <p14:sldId id="257"/>
            <p14:sldId id="258"/>
            <p14:sldId id="259"/>
            <p14:sldId id="260"/>
            <p14:sldId id="261"/>
            <p14:sldId id="262"/>
          </p14:sldIdLst>
        </p14:section>
        <p14:section name="Untitled Section" id="{B9FEDC83-2143-4A72-A31F-2BDA75BC35FB}">
          <p14:sldIdLst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8662C-37E4-4F26-BC74-06312043D900}" type="doc">
      <dgm:prSet loTypeId="urn:microsoft.com/office/officeart/2005/8/layout/StepDown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F700F6B-D95F-46E5-975D-85A08A482DD2}">
      <dgm:prSet phldrT="[Text]" custT="1"/>
      <dgm:spPr/>
      <dgm:t>
        <a:bodyPr/>
        <a:lstStyle/>
        <a:p>
          <a:r>
            <a:rPr lang="en-IN" sz="1600" dirty="0" smtClean="0"/>
            <a:t>Right click anywhere on Desktop.</a:t>
          </a:r>
          <a:endParaRPr lang="en-IN" sz="1600" dirty="0"/>
        </a:p>
      </dgm:t>
    </dgm:pt>
    <dgm:pt modelId="{2E665F3D-0572-4E09-98CA-13A917378F2F}" type="parTrans" cxnId="{27DCAFFE-4AD3-42BB-8043-E69A27157D04}">
      <dgm:prSet/>
      <dgm:spPr/>
      <dgm:t>
        <a:bodyPr/>
        <a:lstStyle/>
        <a:p>
          <a:endParaRPr lang="en-IN"/>
        </a:p>
      </dgm:t>
    </dgm:pt>
    <dgm:pt modelId="{BF2C0940-FB44-4227-B62B-01EA196ED34E}" type="sibTrans" cxnId="{27DCAFFE-4AD3-42BB-8043-E69A27157D04}">
      <dgm:prSet/>
      <dgm:spPr/>
      <dgm:t>
        <a:bodyPr/>
        <a:lstStyle/>
        <a:p>
          <a:endParaRPr lang="en-IN"/>
        </a:p>
      </dgm:t>
    </dgm:pt>
    <dgm:pt modelId="{5B3D1664-F5B8-413A-8317-88025E428603}">
      <dgm:prSet phldrT="[Text]"/>
      <dgm:spPr/>
      <dgm:t>
        <a:bodyPr/>
        <a:lstStyle/>
        <a:p>
          <a:r>
            <a:rPr lang="en-IN" dirty="0" smtClean="0"/>
            <a:t>Select Personalize option from </a:t>
          </a:r>
          <a:r>
            <a:rPr lang="en-IN" smtClean="0"/>
            <a:t>given list </a:t>
          </a:r>
          <a:endParaRPr lang="en-IN" dirty="0"/>
        </a:p>
      </dgm:t>
    </dgm:pt>
    <dgm:pt modelId="{B6063C3A-12A0-4469-B93E-DF3B9CF9161B}" type="parTrans" cxnId="{E711A2E4-8045-4445-8B75-D1C30557D824}">
      <dgm:prSet/>
      <dgm:spPr/>
      <dgm:t>
        <a:bodyPr/>
        <a:lstStyle/>
        <a:p>
          <a:endParaRPr lang="en-IN"/>
        </a:p>
      </dgm:t>
    </dgm:pt>
    <dgm:pt modelId="{FB7225C5-8D86-4B7D-BA2A-89034534546C}" type="sibTrans" cxnId="{E711A2E4-8045-4445-8B75-D1C30557D824}">
      <dgm:prSet/>
      <dgm:spPr/>
      <dgm:t>
        <a:bodyPr/>
        <a:lstStyle/>
        <a:p>
          <a:endParaRPr lang="en-IN"/>
        </a:p>
      </dgm:t>
    </dgm:pt>
    <dgm:pt modelId="{AAAC877A-7725-46D0-8E2E-F77DF1FAF54F}">
      <dgm:prSet phldrT="[Text]"/>
      <dgm:spPr/>
      <dgm:t>
        <a:bodyPr/>
        <a:lstStyle/>
        <a:p>
          <a:r>
            <a:rPr lang="en-IN" dirty="0" smtClean="0"/>
            <a:t>Opening of window will displays option like Desktop </a:t>
          </a:r>
          <a:r>
            <a:rPr lang="en-IN" dirty="0" err="1" smtClean="0"/>
            <a:t>Background,Color,sound</a:t>
          </a:r>
          <a:r>
            <a:rPr lang="en-IN" dirty="0" smtClean="0"/>
            <a:t> &amp; screen saver</a:t>
          </a:r>
          <a:endParaRPr lang="en-IN" dirty="0"/>
        </a:p>
      </dgm:t>
    </dgm:pt>
    <dgm:pt modelId="{50DE7BAD-1887-4CBE-80C3-7C9E0822FDE9}" type="sibTrans" cxnId="{88F280E2-6A5F-4EC6-938F-89A49BBCB4DA}">
      <dgm:prSet/>
      <dgm:spPr/>
      <dgm:t>
        <a:bodyPr/>
        <a:lstStyle/>
        <a:p>
          <a:endParaRPr lang="en-IN"/>
        </a:p>
      </dgm:t>
    </dgm:pt>
    <dgm:pt modelId="{F698A60B-35CB-43B5-AD5D-A858DC050EAC}" type="parTrans" cxnId="{88F280E2-6A5F-4EC6-938F-89A49BBCB4DA}">
      <dgm:prSet/>
      <dgm:spPr/>
      <dgm:t>
        <a:bodyPr/>
        <a:lstStyle/>
        <a:p>
          <a:endParaRPr lang="en-IN"/>
        </a:p>
      </dgm:t>
    </dgm:pt>
    <dgm:pt modelId="{8EEFB9C7-30FE-4AE4-86D7-938AE80E3916}" type="pres">
      <dgm:prSet presAssocID="{FAC8662C-37E4-4F26-BC74-06312043D90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78C0E698-2078-4847-B9AC-4B82DCAEA90E}" type="pres">
      <dgm:prSet presAssocID="{AF700F6B-D95F-46E5-975D-85A08A482DD2}" presName="composite" presStyleCnt="0"/>
      <dgm:spPr/>
    </dgm:pt>
    <dgm:pt modelId="{84CA180F-DBC7-4F1B-A772-D0F77BB4FA37}" type="pres">
      <dgm:prSet presAssocID="{AF700F6B-D95F-46E5-975D-85A08A482DD2}" presName="bentUpArrow1" presStyleLbl="alignImgPlace1" presStyleIdx="0" presStyleCnt="2"/>
      <dgm:spPr/>
    </dgm:pt>
    <dgm:pt modelId="{D3A023D1-57E4-461C-B7DF-C53060B21096}" type="pres">
      <dgm:prSet presAssocID="{AF700F6B-D95F-46E5-975D-85A08A482DD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BFAB520-A87F-4960-B779-7A0121E28690}" type="pres">
      <dgm:prSet presAssocID="{AF700F6B-D95F-46E5-975D-85A08A482DD2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14C7B1-7767-442D-9853-AE5B31A7E8EF}" type="pres">
      <dgm:prSet presAssocID="{BF2C0940-FB44-4227-B62B-01EA196ED34E}" presName="sibTrans" presStyleCnt="0"/>
      <dgm:spPr/>
    </dgm:pt>
    <dgm:pt modelId="{F8F3E2D8-E735-4E66-8DBE-03137D958C8D}" type="pres">
      <dgm:prSet presAssocID="{5B3D1664-F5B8-413A-8317-88025E428603}" presName="composite" presStyleCnt="0"/>
      <dgm:spPr/>
    </dgm:pt>
    <dgm:pt modelId="{27A3639B-574E-4C80-80C9-57904D2597DB}" type="pres">
      <dgm:prSet presAssocID="{5B3D1664-F5B8-413A-8317-88025E428603}" presName="bentUpArrow1" presStyleLbl="alignImgPlace1" presStyleIdx="1" presStyleCnt="2"/>
      <dgm:spPr/>
    </dgm:pt>
    <dgm:pt modelId="{4DCB1C18-57E9-4F20-95AE-C492FDC045D2}" type="pres">
      <dgm:prSet presAssocID="{5B3D1664-F5B8-413A-8317-88025E428603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21C0A41-5212-4FEE-94C2-BD4157A6CD76}" type="pres">
      <dgm:prSet presAssocID="{5B3D1664-F5B8-413A-8317-88025E428603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BF25D1-93BC-4049-8C36-BFB0722BDDF5}" type="pres">
      <dgm:prSet presAssocID="{FB7225C5-8D86-4B7D-BA2A-89034534546C}" presName="sibTrans" presStyleCnt="0"/>
      <dgm:spPr/>
    </dgm:pt>
    <dgm:pt modelId="{567988A4-FB13-4407-9CC4-8AE911C72136}" type="pres">
      <dgm:prSet presAssocID="{AAAC877A-7725-46D0-8E2E-F77DF1FAF54F}" presName="composite" presStyleCnt="0"/>
      <dgm:spPr/>
    </dgm:pt>
    <dgm:pt modelId="{E33CF655-974B-4E10-AA1C-4488AE507C1D}" type="pres">
      <dgm:prSet presAssocID="{AAAC877A-7725-46D0-8E2E-F77DF1FAF54F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04F0406-FEFC-46C7-9108-1020AE7FE995}" type="presOf" srcId="{FAC8662C-37E4-4F26-BC74-06312043D900}" destId="{8EEFB9C7-30FE-4AE4-86D7-938AE80E3916}" srcOrd="0" destOrd="0" presId="urn:microsoft.com/office/officeart/2005/8/layout/StepDownProcess"/>
    <dgm:cxn modelId="{88F280E2-6A5F-4EC6-938F-89A49BBCB4DA}" srcId="{FAC8662C-37E4-4F26-BC74-06312043D900}" destId="{AAAC877A-7725-46D0-8E2E-F77DF1FAF54F}" srcOrd="2" destOrd="0" parTransId="{F698A60B-35CB-43B5-AD5D-A858DC050EAC}" sibTransId="{50DE7BAD-1887-4CBE-80C3-7C9E0822FDE9}"/>
    <dgm:cxn modelId="{27DCAFFE-4AD3-42BB-8043-E69A27157D04}" srcId="{FAC8662C-37E4-4F26-BC74-06312043D900}" destId="{AF700F6B-D95F-46E5-975D-85A08A482DD2}" srcOrd="0" destOrd="0" parTransId="{2E665F3D-0572-4E09-98CA-13A917378F2F}" sibTransId="{BF2C0940-FB44-4227-B62B-01EA196ED34E}"/>
    <dgm:cxn modelId="{AED64CAD-3DB9-403A-898E-68EB49046E37}" type="presOf" srcId="{AAAC877A-7725-46D0-8E2E-F77DF1FAF54F}" destId="{E33CF655-974B-4E10-AA1C-4488AE507C1D}" srcOrd="0" destOrd="0" presId="urn:microsoft.com/office/officeart/2005/8/layout/StepDownProcess"/>
    <dgm:cxn modelId="{8952A66E-211D-4153-B89C-39DA3532C25A}" type="presOf" srcId="{5B3D1664-F5B8-413A-8317-88025E428603}" destId="{4DCB1C18-57E9-4F20-95AE-C492FDC045D2}" srcOrd="0" destOrd="0" presId="urn:microsoft.com/office/officeart/2005/8/layout/StepDownProcess"/>
    <dgm:cxn modelId="{B3165553-6015-4F6B-B270-17B75A8C4F55}" type="presOf" srcId="{AF700F6B-D95F-46E5-975D-85A08A482DD2}" destId="{D3A023D1-57E4-461C-B7DF-C53060B21096}" srcOrd="0" destOrd="0" presId="urn:microsoft.com/office/officeart/2005/8/layout/StepDownProcess"/>
    <dgm:cxn modelId="{E711A2E4-8045-4445-8B75-D1C30557D824}" srcId="{FAC8662C-37E4-4F26-BC74-06312043D900}" destId="{5B3D1664-F5B8-413A-8317-88025E428603}" srcOrd="1" destOrd="0" parTransId="{B6063C3A-12A0-4469-B93E-DF3B9CF9161B}" sibTransId="{FB7225C5-8D86-4B7D-BA2A-89034534546C}"/>
    <dgm:cxn modelId="{360F5BEC-D18A-467B-B3D8-758F583E45F1}" type="presParOf" srcId="{8EEFB9C7-30FE-4AE4-86D7-938AE80E3916}" destId="{78C0E698-2078-4847-B9AC-4B82DCAEA90E}" srcOrd="0" destOrd="0" presId="urn:microsoft.com/office/officeart/2005/8/layout/StepDownProcess"/>
    <dgm:cxn modelId="{718EA47A-C447-4B72-8FA0-DC4DA5EEDF59}" type="presParOf" srcId="{78C0E698-2078-4847-B9AC-4B82DCAEA90E}" destId="{84CA180F-DBC7-4F1B-A772-D0F77BB4FA37}" srcOrd="0" destOrd="0" presId="urn:microsoft.com/office/officeart/2005/8/layout/StepDownProcess"/>
    <dgm:cxn modelId="{275D84AC-33CB-4A9A-B907-63D2FB9D16A1}" type="presParOf" srcId="{78C0E698-2078-4847-B9AC-4B82DCAEA90E}" destId="{D3A023D1-57E4-461C-B7DF-C53060B21096}" srcOrd="1" destOrd="0" presId="urn:microsoft.com/office/officeart/2005/8/layout/StepDownProcess"/>
    <dgm:cxn modelId="{5E8466BE-4D77-483D-9519-E13991DDC59B}" type="presParOf" srcId="{78C0E698-2078-4847-B9AC-4B82DCAEA90E}" destId="{CBFAB520-A87F-4960-B779-7A0121E28690}" srcOrd="2" destOrd="0" presId="urn:microsoft.com/office/officeart/2005/8/layout/StepDownProcess"/>
    <dgm:cxn modelId="{7981A8A9-BED2-40A8-9B0A-1EAE647F97DB}" type="presParOf" srcId="{8EEFB9C7-30FE-4AE4-86D7-938AE80E3916}" destId="{4514C7B1-7767-442D-9853-AE5B31A7E8EF}" srcOrd="1" destOrd="0" presId="urn:microsoft.com/office/officeart/2005/8/layout/StepDownProcess"/>
    <dgm:cxn modelId="{E0BEFF66-8B2F-43AD-81D2-45F29627E9DC}" type="presParOf" srcId="{8EEFB9C7-30FE-4AE4-86D7-938AE80E3916}" destId="{F8F3E2D8-E735-4E66-8DBE-03137D958C8D}" srcOrd="2" destOrd="0" presId="urn:microsoft.com/office/officeart/2005/8/layout/StepDownProcess"/>
    <dgm:cxn modelId="{49E1E11C-C891-43E1-80C6-FA20CBBA0D17}" type="presParOf" srcId="{F8F3E2D8-E735-4E66-8DBE-03137D958C8D}" destId="{27A3639B-574E-4C80-80C9-57904D2597DB}" srcOrd="0" destOrd="0" presId="urn:microsoft.com/office/officeart/2005/8/layout/StepDownProcess"/>
    <dgm:cxn modelId="{6DF1ADC7-B773-4F4B-B3B1-8A4D5CB05E27}" type="presParOf" srcId="{F8F3E2D8-E735-4E66-8DBE-03137D958C8D}" destId="{4DCB1C18-57E9-4F20-95AE-C492FDC045D2}" srcOrd="1" destOrd="0" presId="urn:microsoft.com/office/officeart/2005/8/layout/StepDownProcess"/>
    <dgm:cxn modelId="{1F04B77D-9A22-40DC-818F-F0CE065F2E23}" type="presParOf" srcId="{F8F3E2D8-E735-4E66-8DBE-03137D958C8D}" destId="{D21C0A41-5212-4FEE-94C2-BD4157A6CD76}" srcOrd="2" destOrd="0" presId="urn:microsoft.com/office/officeart/2005/8/layout/StepDownProcess"/>
    <dgm:cxn modelId="{A1EFF5AF-1C7F-480B-AFDC-5F0E3B7E9479}" type="presParOf" srcId="{8EEFB9C7-30FE-4AE4-86D7-938AE80E3916}" destId="{0DBF25D1-93BC-4049-8C36-BFB0722BDDF5}" srcOrd="3" destOrd="0" presId="urn:microsoft.com/office/officeart/2005/8/layout/StepDownProcess"/>
    <dgm:cxn modelId="{6BB445DC-75DA-4075-8A79-BCC12E68A7B0}" type="presParOf" srcId="{8EEFB9C7-30FE-4AE4-86D7-938AE80E3916}" destId="{567988A4-FB13-4407-9CC4-8AE911C72136}" srcOrd="4" destOrd="0" presId="urn:microsoft.com/office/officeart/2005/8/layout/StepDownProcess"/>
    <dgm:cxn modelId="{1DD49495-4F70-4FA1-8D98-A3E3814D6DB8}" type="presParOf" srcId="{567988A4-FB13-4407-9CC4-8AE911C72136}" destId="{E33CF655-974B-4E10-AA1C-4488AE507C1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E2D19-629A-4E81-8C19-A98F2D3F24A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CD43A7-859D-4475-962F-57CC4608864B}">
      <dgm:prSet phldrT="[Text]"/>
      <dgm:spPr/>
      <dgm:t>
        <a:bodyPr/>
        <a:lstStyle/>
        <a:p>
          <a:r>
            <a:rPr lang="en-IN" dirty="0" smtClean="0"/>
            <a:t>Click on Desktop Background option at bottom</a:t>
          </a:r>
          <a:endParaRPr lang="en-IN" dirty="0"/>
        </a:p>
      </dgm:t>
    </dgm:pt>
    <dgm:pt modelId="{C6268B1D-9A29-4781-BBFE-26CEF5D2D656}" type="parTrans" cxnId="{85A85573-2281-47CE-897D-B86C54553C72}">
      <dgm:prSet/>
      <dgm:spPr/>
      <dgm:t>
        <a:bodyPr/>
        <a:lstStyle/>
        <a:p>
          <a:endParaRPr lang="en-IN"/>
        </a:p>
      </dgm:t>
    </dgm:pt>
    <dgm:pt modelId="{0103E9C2-2576-4288-8628-7E00552E11A5}" type="sibTrans" cxnId="{85A85573-2281-47CE-897D-B86C54553C72}">
      <dgm:prSet/>
      <dgm:spPr/>
      <dgm:t>
        <a:bodyPr/>
        <a:lstStyle/>
        <a:p>
          <a:endParaRPr lang="en-IN"/>
        </a:p>
      </dgm:t>
    </dgm:pt>
    <dgm:pt modelId="{DC687A54-95D6-4843-923C-19BF51DDE977}">
      <dgm:prSet phldrT="[Text]"/>
      <dgm:spPr/>
      <dgm:t>
        <a:bodyPr/>
        <a:lstStyle/>
        <a:p>
          <a:r>
            <a:rPr lang="en-IN" dirty="0" smtClean="0"/>
            <a:t>It will display various pictures available.</a:t>
          </a:r>
          <a:endParaRPr lang="en-IN" dirty="0"/>
        </a:p>
      </dgm:t>
    </dgm:pt>
    <dgm:pt modelId="{AE28F50B-FBFD-419A-8856-212461EDB6B2}" type="parTrans" cxnId="{18F132F1-D699-4F93-AB88-838B368F69A8}">
      <dgm:prSet/>
      <dgm:spPr/>
      <dgm:t>
        <a:bodyPr/>
        <a:lstStyle/>
        <a:p>
          <a:endParaRPr lang="en-IN"/>
        </a:p>
      </dgm:t>
    </dgm:pt>
    <dgm:pt modelId="{770ECA76-8D23-45C6-9B52-4585D4D96460}" type="sibTrans" cxnId="{18F132F1-D699-4F93-AB88-838B368F69A8}">
      <dgm:prSet/>
      <dgm:spPr/>
      <dgm:t>
        <a:bodyPr/>
        <a:lstStyle/>
        <a:p>
          <a:endParaRPr lang="en-IN"/>
        </a:p>
      </dgm:t>
    </dgm:pt>
    <dgm:pt modelId="{E21DBE6C-992E-4487-AEF4-C31D9F50C674}">
      <dgm:prSet phldrT="[Text]"/>
      <dgm:spPr/>
      <dgm:t>
        <a:bodyPr/>
        <a:lstStyle/>
        <a:p>
          <a:r>
            <a:rPr lang="en-IN" dirty="0" smtClean="0"/>
            <a:t>Click on Desktop background one like</a:t>
          </a:r>
          <a:endParaRPr lang="en-IN" dirty="0"/>
        </a:p>
      </dgm:t>
    </dgm:pt>
    <dgm:pt modelId="{FEA795F0-39A7-4813-999F-2C34F8007B96}" type="parTrans" cxnId="{3FE4E4CF-9B43-4324-9997-367954058401}">
      <dgm:prSet/>
      <dgm:spPr/>
      <dgm:t>
        <a:bodyPr/>
        <a:lstStyle/>
        <a:p>
          <a:endParaRPr lang="en-IN"/>
        </a:p>
      </dgm:t>
    </dgm:pt>
    <dgm:pt modelId="{5C7C740A-0F74-4CB5-9652-70AF0C08A9A3}" type="sibTrans" cxnId="{3FE4E4CF-9B43-4324-9997-367954058401}">
      <dgm:prSet/>
      <dgm:spPr/>
      <dgm:t>
        <a:bodyPr/>
        <a:lstStyle/>
        <a:p>
          <a:endParaRPr lang="en-IN"/>
        </a:p>
      </dgm:t>
    </dgm:pt>
    <dgm:pt modelId="{A9AB69BB-A517-4CBD-9C50-1931467A0DED}">
      <dgm:prSet phldrT="[Text]"/>
      <dgm:spPr/>
      <dgm:t>
        <a:bodyPr/>
        <a:lstStyle/>
        <a:p>
          <a:r>
            <a:rPr lang="en-IN" dirty="0" smtClean="0"/>
            <a:t>Option to rotate desktop background at specific time limit.</a:t>
          </a:r>
          <a:endParaRPr lang="en-IN" dirty="0"/>
        </a:p>
      </dgm:t>
    </dgm:pt>
    <dgm:pt modelId="{97A9F20C-F683-4EE0-8047-74D674FAEC5B}" type="parTrans" cxnId="{FF2C188D-F951-43A3-9199-DD63D32CFC32}">
      <dgm:prSet/>
      <dgm:spPr/>
      <dgm:t>
        <a:bodyPr/>
        <a:lstStyle/>
        <a:p>
          <a:endParaRPr lang="en-IN"/>
        </a:p>
      </dgm:t>
    </dgm:pt>
    <dgm:pt modelId="{687E126B-2E9B-4E34-A1B2-54D211743099}" type="sibTrans" cxnId="{FF2C188D-F951-43A3-9199-DD63D32CFC32}">
      <dgm:prSet/>
      <dgm:spPr/>
      <dgm:t>
        <a:bodyPr/>
        <a:lstStyle/>
        <a:p>
          <a:endParaRPr lang="en-IN"/>
        </a:p>
      </dgm:t>
    </dgm:pt>
    <dgm:pt modelId="{309CF6FB-10C6-4BA4-BBD6-6976757664A5}">
      <dgm:prSet phldrT="[Text]"/>
      <dgm:spPr/>
      <dgm:t>
        <a:bodyPr/>
        <a:lstStyle/>
        <a:p>
          <a:r>
            <a:rPr lang="en-IN" dirty="0" smtClean="0"/>
            <a:t>One can also download pictures from internet and using browse option can select the same</a:t>
          </a:r>
          <a:endParaRPr lang="en-IN" dirty="0"/>
        </a:p>
      </dgm:t>
    </dgm:pt>
    <dgm:pt modelId="{3A73F51F-0E0D-438E-878A-DA9122C22753}" type="parTrans" cxnId="{A7302940-5DD6-41F5-B670-1F2D71224D44}">
      <dgm:prSet/>
      <dgm:spPr/>
      <dgm:t>
        <a:bodyPr/>
        <a:lstStyle/>
        <a:p>
          <a:endParaRPr lang="en-IN"/>
        </a:p>
      </dgm:t>
    </dgm:pt>
    <dgm:pt modelId="{F85907A1-EFCC-4D9D-B4EA-D26E58D37D8A}" type="sibTrans" cxnId="{A7302940-5DD6-41F5-B670-1F2D71224D44}">
      <dgm:prSet/>
      <dgm:spPr/>
      <dgm:t>
        <a:bodyPr/>
        <a:lstStyle/>
        <a:p>
          <a:endParaRPr lang="en-IN"/>
        </a:p>
      </dgm:t>
    </dgm:pt>
    <dgm:pt modelId="{DC99C474-AC7E-4308-9171-334F271C580B}">
      <dgm:prSet phldrT="[Text]"/>
      <dgm:spPr/>
      <dgm:t>
        <a:bodyPr/>
        <a:lstStyle/>
        <a:p>
          <a:r>
            <a:rPr lang="en-IN" dirty="0" smtClean="0"/>
            <a:t>Click on save changes option.</a:t>
          </a:r>
          <a:endParaRPr lang="en-IN" dirty="0"/>
        </a:p>
      </dgm:t>
    </dgm:pt>
    <dgm:pt modelId="{AFE39550-0A42-4675-96D0-8A6D2F99EB6F}" type="parTrans" cxnId="{C6F96BF6-149E-4EA2-AB2D-60DDA559F6B6}">
      <dgm:prSet/>
      <dgm:spPr/>
      <dgm:t>
        <a:bodyPr/>
        <a:lstStyle/>
        <a:p>
          <a:endParaRPr lang="en-IN"/>
        </a:p>
      </dgm:t>
    </dgm:pt>
    <dgm:pt modelId="{473ACC23-8FD8-4515-AD5A-D2EFA396640D}" type="sibTrans" cxnId="{C6F96BF6-149E-4EA2-AB2D-60DDA559F6B6}">
      <dgm:prSet/>
      <dgm:spPr/>
      <dgm:t>
        <a:bodyPr/>
        <a:lstStyle/>
        <a:p>
          <a:endParaRPr lang="en-IN"/>
        </a:p>
      </dgm:t>
    </dgm:pt>
    <dgm:pt modelId="{FE7E3A7C-5476-4579-95AB-FD1FAE2BF383}" type="pres">
      <dgm:prSet presAssocID="{7D4E2D19-629A-4E81-8C19-A98F2D3F24A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C3DCFAF-07AF-4413-A39D-2FF70DF7BB6C}" type="pres">
      <dgm:prSet presAssocID="{6BCD43A7-859D-4475-962F-57CC4608864B}" presName="composite" presStyleCnt="0"/>
      <dgm:spPr/>
    </dgm:pt>
    <dgm:pt modelId="{A835D087-DAAF-4F36-944C-17CEDA16BB20}" type="pres">
      <dgm:prSet presAssocID="{6BCD43A7-859D-4475-962F-57CC4608864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9A66F6E-8CA4-4E83-9765-96E053C691E0}" type="pres">
      <dgm:prSet presAssocID="{6BCD43A7-859D-4475-962F-57CC4608864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2E9E134-8089-4A13-9823-7D04D83D1C87}" type="pres">
      <dgm:prSet presAssocID="{0103E9C2-2576-4288-8628-7E00552E11A5}" presName="sp" presStyleCnt="0"/>
      <dgm:spPr/>
    </dgm:pt>
    <dgm:pt modelId="{4523C62C-41C9-47BA-B645-0B362C8D3388}" type="pres">
      <dgm:prSet presAssocID="{E21DBE6C-992E-4487-AEF4-C31D9F50C674}" presName="composite" presStyleCnt="0"/>
      <dgm:spPr/>
    </dgm:pt>
    <dgm:pt modelId="{53A20084-3BAA-4950-91C7-86EF9CE1397A}" type="pres">
      <dgm:prSet presAssocID="{E21DBE6C-992E-4487-AEF4-C31D9F50C67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ACBC21-E92F-42F2-8B0B-AA64A8E5E6A4}" type="pres">
      <dgm:prSet presAssocID="{E21DBE6C-992E-4487-AEF4-C31D9F50C67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77A851A-E6BA-49CD-9606-BE0E32DA1731}" type="pres">
      <dgm:prSet presAssocID="{5C7C740A-0F74-4CB5-9652-70AF0C08A9A3}" presName="sp" presStyleCnt="0"/>
      <dgm:spPr/>
    </dgm:pt>
    <dgm:pt modelId="{58130959-4EF9-43F3-B662-AA6943540E5F}" type="pres">
      <dgm:prSet presAssocID="{309CF6FB-10C6-4BA4-BBD6-6976757664A5}" presName="composite" presStyleCnt="0"/>
      <dgm:spPr/>
    </dgm:pt>
    <dgm:pt modelId="{7DC3613B-741F-4F3F-98A5-55E01A2592FE}" type="pres">
      <dgm:prSet presAssocID="{309CF6FB-10C6-4BA4-BBD6-6976757664A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7CA1E9A-9D65-4C2E-B787-577F715888E0}" type="pres">
      <dgm:prSet presAssocID="{309CF6FB-10C6-4BA4-BBD6-6976757664A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6F96BF6-149E-4EA2-AB2D-60DDA559F6B6}" srcId="{309CF6FB-10C6-4BA4-BBD6-6976757664A5}" destId="{DC99C474-AC7E-4308-9171-334F271C580B}" srcOrd="0" destOrd="0" parTransId="{AFE39550-0A42-4675-96D0-8A6D2F99EB6F}" sibTransId="{473ACC23-8FD8-4515-AD5A-D2EFA396640D}"/>
    <dgm:cxn modelId="{F8ED247E-4073-45DA-B7CC-2989D8CC5710}" type="presOf" srcId="{6BCD43A7-859D-4475-962F-57CC4608864B}" destId="{A835D087-DAAF-4F36-944C-17CEDA16BB20}" srcOrd="0" destOrd="0" presId="urn:microsoft.com/office/officeart/2005/8/layout/chevron2"/>
    <dgm:cxn modelId="{18F132F1-D699-4F93-AB88-838B368F69A8}" srcId="{6BCD43A7-859D-4475-962F-57CC4608864B}" destId="{DC687A54-95D6-4843-923C-19BF51DDE977}" srcOrd="0" destOrd="0" parTransId="{AE28F50B-FBFD-419A-8856-212461EDB6B2}" sibTransId="{770ECA76-8D23-45C6-9B52-4585D4D96460}"/>
    <dgm:cxn modelId="{03F0EF1B-7F84-4D6A-920E-7305D3E9F6A0}" type="presOf" srcId="{7D4E2D19-629A-4E81-8C19-A98F2D3F24A5}" destId="{FE7E3A7C-5476-4579-95AB-FD1FAE2BF383}" srcOrd="0" destOrd="0" presId="urn:microsoft.com/office/officeart/2005/8/layout/chevron2"/>
    <dgm:cxn modelId="{5DD40F9E-4167-4B63-B69A-9C3FB97CF426}" type="presOf" srcId="{DC687A54-95D6-4843-923C-19BF51DDE977}" destId="{79A66F6E-8CA4-4E83-9765-96E053C691E0}" srcOrd="0" destOrd="0" presId="urn:microsoft.com/office/officeart/2005/8/layout/chevron2"/>
    <dgm:cxn modelId="{2BC7D5FA-2AD7-4940-BC14-826E3069DE21}" type="presOf" srcId="{E21DBE6C-992E-4487-AEF4-C31D9F50C674}" destId="{53A20084-3BAA-4950-91C7-86EF9CE1397A}" srcOrd="0" destOrd="0" presId="urn:microsoft.com/office/officeart/2005/8/layout/chevron2"/>
    <dgm:cxn modelId="{85A85573-2281-47CE-897D-B86C54553C72}" srcId="{7D4E2D19-629A-4E81-8C19-A98F2D3F24A5}" destId="{6BCD43A7-859D-4475-962F-57CC4608864B}" srcOrd="0" destOrd="0" parTransId="{C6268B1D-9A29-4781-BBFE-26CEF5D2D656}" sibTransId="{0103E9C2-2576-4288-8628-7E00552E11A5}"/>
    <dgm:cxn modelId="{3FE4E4CF-9B43-4324-9997-367954058401}" srcId="{7D4E2D19-629A-4E81-8C19-A98F2D3F24A5}" destId="{E21DBE6C-992E-4487-AEF4-C31D9F50C674}" srcOrd="1" destOrd="0" parTransId="{FEA795F0-39A7-4813-999F-2C34F8007B96}" sibTransId="{5C7C740A-0F74-4CB5-9652-70AF0C08A9A3}"/>
    <dgm:cxn modelId="{0600A9F7-2E78-41BC-835B-ED6942C66171}" type="presOf" srcId="{A9AB69BB-A517-4CBD-9C50-1931467A0DED}" destId="{CCACBC21-E92F-42F2-8B0B-AA64A8E5E6A4}" srcOrd="0" destOrd="0" presId="urn:microsoft.com/office/officeart/2005/8/layout/chevron2"/>
    <dgm:cxn modelId="{FF2C188D-F951-43A3-9199-DD63D32CFC32}" srcId="{E21DBE6C-992E-4487-AEF4-C31D9F50C674}" destId="{A9AB69BB-A517-4CBD-9C50-1931467A0DED}" srcOrd="0" destOrd="0" parTransId="{97A9F20C-F683-4EE0-8047-74D674FAEC5B}" sibTransId="{687E126B-2E9B-4E34-A1B2-54D211743099}"/>
    <dgm:cxn modelId="{6643B04C-9131-4FC6-920B-30C52A44512B}" type="presOf" srcId="{309CF6FB-10C6-4BA4-BBD6-6976757664A5}" destId="{7DC3613B-741F-4F3F-98A5-55E01A2592FE}" srcOrd="0" destOrd="0" presId="urn:microsoft.com/office/officeart/2005/8/layout/chevron2"/>
    <dgm:cxn modelId="{BF1865FE-6A93-432A-9D47-4D5303C45B0E}" type="presOf" srcId="{DC99C474-AC7E-4308-9171-334F271C580B}" destId="{47CA1E9A-9D65-4C2E-B787-577F715888E0}" srcOrd="0" destOrd="0" presId="urn:microsoft.com/office/officeart/2005/8/layout/chevron2"/>
    <dgm:cxn modelId="{A7302940-5DD6-41F5-B670-1F2D71224D44}" srcId="{7D4E2D19-629A-4E81-8C19-A98F2D3F24A5}" destId="{309CF6FB-10C6-4BA4-BBD6-6976757664A5}" srcOrd="2" destOrd="0" parTransId="{3A73F51F-0E0D-438E-878A-DA9122C22753}" sibTransId="{F85907A1-EFCC-4D9D-B4EA-D26E58D37D8A}"/>
    <dgm:cxn modelId="{B99CE1AB-12A6-4B8F-B72E-7BE36A2827DD}" type="presParOf" srcId="{FE7E3A7C-5476-4579-95AB-FD1FAE2BF383}" destId="{4C3DCFAF-07AF-4413-A39D-2FF70DF7BB6C}" srcOrd="0" destOrd="0" presId="urn:microsoft.com/office/officeart/2005/8/layout/chevron2"/>
    <dgm:cxn modelId="{9000CA94-024A-4176-A85F-3843BA147A86}" type="presParOf" srcId="{4C3DCFAF-07AF-4413-A39D-2FF70DF7BB6C}" destId="{A835D087-DAAF-4F36-944C-17CEDA16BB20}" srcOrd="0" destOrd="0" presId="urn:microsoft.com/office/officeart/2005/8/layout/chevron2"/>
    <dgm:cxn modelId="{2D7D8DEE-A33A-4758-828E-743BA55431AE}" type="presParOf" srcId="{4C3DCFAF-07AF-4413-A39D-2FF70DF7BB6C}" destId="{79A66F6E-8CA4-4E83-9765-96E053C691E0}" srcOrd="1" destOrd="0" presId="urn:microsoft.com/office/officeart/2005/8/layout/chevron2"/>
    <dgm:cxn modelId="{2A0895CE-6E6F-4789-BFAE-8DF8E5733133}" type="presParOf" srcId="{FE7E3A7C-5476-4579-95AB-FD1FAE2BF383}" destId="{22E9E134-8089-4A13-9823-7D04D83D1C87}" srcOrd="1" destOrd="0" presId="urn:microsoft.com/office/officeart/2005/8/layout/chevron2"/>
    <dgm:cxn modelId="{F17F42C5-5A9C-44C4-98EA-A5F6BDAD1A25}" type="presParOf" srcId="{FE7E3A7C-5476-4579-95AB-FD1FAE2BF383}" destId="{4523C62C-41C9-47BA-B645-0B362C8D3388}" srcOrd="2" destOrd="0" presId="urn:microsoft.com/office/officeart/2005/8/layout/chevron2"/>
    <dgm:cxn modelId="{AB764584-BEDA-405D-8CF1-333EE00799C7}" type="presParOf" srcId="{4523C62C-41C9-47BA-B645-0B362C8D3388}" destId="{53A20084-3BAA-4950-91C7-86EF9CE1397A}" srcOrd="0" destOrd="0" presId="urn:microsoft.com/office/officeart/2005/8/layout/chevron2"/>
    <dgm:cxn modelId="{ABD8B2CA-6A5F-450B-A6F5-063E89F81143}" type="presParOf" srcId="{4523C62C-41C9-47BA-B645-0B362C8D3388}" destId="{CCACBC21-E92F-42F2-8B0B-AA64A8E5E6A4}" srcOrd="1" destOrd="0" presId="urn:microsoft.com/office/officeart/2005/8/layout/chevron2"/>
    <dgm:cxn modelId="{18CD0330-B438-49F9-916C-95880DADCFC3}" type="presParOf" srcId="{FE7E3A7C-5476-4579-95AB-FD1FAE2BF383}" destId="{777A851A-E6BA-49CD-9606-BE0E32DA1731}" srcOrd="3" destOrd="0" presId="urn:microsoft.com/office/officeart/2005/8/layout/chevron2"/>
    <dgm:cxn modelId="{6D18CD47-2212-4E70-94FB-7F12402228E7}" type="presParOf" srcId="{FE7E3A7C-5476-4579-95AB-FD1FAE2BF383}" destId="{58130959-4EF9-43F3-B662-AA6943540E5F}" srcOrd="4" destOrd="0" presId="urn:microsoft.com/office/officeart/2005/8/layout/chevron2"/>
    <dgm:cxn modelId="{3791145D-F683-4563-8C7F-09B3AF836717}" type="presParOf" srcId="{58130959-4EF9-43F3-B662-AA6943540E5F}" destId="{7DC3613B-741F-4F3F-98A5-55E01A2592FE}" srcOrd="0" destOrd="0" presId="urn:microsoft.com/office/officeart/2005/8/layout/chevron2"/>
    <dgm:cxn modelId="{D1EA7946-2F78-4EE9-9367-564C6E933760}" type="presParOf" srcId="{58130959-4EF9-43F3-B662-AA6943540E5F}" destId="{47CA1E9A-9D65-4C2E-B787-577F715888E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A180F-DBC7-4F1B-A772-D0F77BB4FA37}">
      <dsp:nvSpPr>
        <dsp:cNvPr id="0" name=""/>
        <dsp:cNvSpPr/>
      </dsp:nvSpPr>
      <dsp:spPr>
        <a:xfrm rot="5400000">
          <a:off x="789471" y="1469377"/>
          <a:ext cx="1299537" cy="14794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3A023D1-57E4-461C-B7DF-C53060B21096}">
      <dsp:nvSpPr>
        <dsp:cNvPr id="0" name=""/>
        <dsp:cNvSpPr/>
      </dsp:nvSpPr>
      <dsp:spPr>
        <a:xfrm>
          <a:off x="445172" y="28813"/>
          <a:ext cx="2187656" cy="15312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Right click anywhere on Desktop.</a:t>
          </a:r>
          <a:endParaRPr lang="en-IN" sz="1600" kern="1200" dirty="0"/>
        </a:p>
      </dsp:txBody>
      <dsp:txXfrm>
        <a:off x="519937" y="103578"/>
        <a:ext cx="2038126" cy="1381758"/>
      </dsp:txXfrm>
    </dsp:sp>
    <dsp:sp modelId="{CBFAB520-A87F-4960-B779-7A0121E28690}">
      <dsp:nvSpPr>
        <dsp:cNvPr id="0" name=""/>
        <dsp:cNvSpPr/>
      </dsp:nvSpPr>
      <dsp:spPr>
        <a:xfrm>
          <a:off x="2632828" y="174857"/>
          <a:ext cx="1591092" cy="1237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3639B-574E-4C80-80C9-57904D2597DB}">
      <dsp:nvSpPr>
        <dsp:cNvPr id="0" name=""/>
        <dsp:cNvSpPr/>
      </dsp:nvSpPr>
      <dsp:spPr>
        <a:xfrm rot="5400000">
          <a:off x="2603270" y="3189519"/>
          <a:ext cx="1299537" cy="147947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DCB1C18-57E9-4F20-95AE-C492FDC045D2}">
      <dsp:nvSpPr>
        <dsp:cNvPr id="0" name=""/>
        <dsp:cNvSpPr/>
      </dsp:nvSpPr>
      <dsp:spPr>
        <a:xfrm>
          <a:off x="2258971" y="1748955"/>
          <a:ext cx="2187656" cy="15312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Select Personalize option from </a:t>
          </a:r>
          <a:r>
            <a:rPr lang="en-IN" sz="1500" kern="1200" smtClean="0"/>
            <a:t>given list </a:t>
          </a:r>
          <a:endParaRPr lang="en-IN" sz="1500" kern="1200" dirty="0"/>
        </a:p>
      </dsp:txBody>
      <dsp:txXfrm>
        <a:off x="2333736" y="1823720"/>
        <a:ext cx="2038126" cy="1381758"/>
      </dsp:txXfrm>
    </dsp:sp>
    <dsp:sp modelId="{D21C0A41-5212-4FEE-94C2-BD4157A6CD76}">
      <dsp:nvSpPr>
        <dsp:cNvPr id="0" name=""/>
        <dsp:cNvSpPr/>
      </dsp:nvSpPr>
      <dsp:spPr>
        <a:xfrm>
          <a:off x="4446628" y="1894999"/>
          <a:ext cx="1591092" cy="1237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CF655-974B-4E10-AA1C-4488AE507C1D}">
      <dsp:nvSpPr>
        <dsp:cNvPr id="0" name=""/>
        <dsp:cNvSpPr/>
      </dsp:nvSpPr>
      <dsp:spPr>
        <a:xfrm>
          <a:off x="4072771" y="3469097"/>
          <a:ext cx="2187656" cy="153128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Opening of window will displays option like Desktop </a:t>
          </a:r>
          <a:r>
            <a:rPr lang="en-IN" sz="1500" kern="1200" dirty="0" err="1" smtClean="0"/>
            <a:t>Background,Color,sound</a:t>
          </a:r>
          <a:r>
            <a:rPr lang="en-IN" sz="1500" kern="1200" dirty="0" smtClean="0"/>
            <a:t> &amp; screen saver</a:t>
          </a:r>
          <a:endParaRPr lang="en-IN" sz="1500" kern="1200" dirty="0"/>
        </a:p>
      </dsp:txBody>
      <dsp:txXfrm>
        <a:off x="4147536" y="3543862"/>
        <a:ext cx="2038126" cy="1381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5D087-DAAF-4F36-944C-17CEDA16BB20}">
      <dsp:nvSpPr>
        <dsp:cNvPr id="0" name=""/>
        <dsp:cNvSpPr/>
      </dsp:nvSpPr>
      <dsp:spPr>
        <a:xfrm rot="5400000">
          <a:off x="-259133" y="260866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900" kern="1200" dirty="0" smtClean="0"/>
            <a:t>Click on Desktop Background option at bottom</a:t>
          </a:r>
          <a:endParaRPr lang="en-IN" sz="900" kern="1200" dirty="0"/>
        </a:p>
      </dsp:txBody>
      <dsp:txXfrm rot="-5400000">
        <a:off x="2" y="606378"/>
        <a:ext cx="1209291" cy="518268"/>
      </dsp:txXfrm>
    </dsp:sp>
    <dsp:sp modelId="{79A66F6E-8CA4-4E83-9765-96E053C691E0}">
      <dsp:nvSpPr>
        <dsp:cNvPr id="0" name=""/>
        <dsp:cNvSpPr/>
      </dsp:nvSpPr>
      <dsp:spPr>
        <a:xfrm rot="5400000">
          <a:off x="3853188" y="-2642165"/>
          <a:ext cx="1122913" cy="64107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3300" kern="1200" dirty="0" smtClean="0"/>
            <a:t>It will display various pictures available.</a:t>
          </a:r>
          <a:endParaRPr lang="en-IN" sz="3300" kern="1200" dirty="0"/>
        </a:p>
      </dsp:txBody>
      <dsp:txXfrm rot="-5400000">
        <a:off x="1209291" y="56548"/>
        <a:ext cx="6355892" cy="1013281"/>
      </dsp:txXfrm>
    </dsp:sp>
    <dsp:sp modelId="{53A20084-3BAA-4950-91C7-86EF9CE1397A}">
      <dsp:nvSpPr>
        <dsp:cNvPr id="0" name=""/>
        <dsp:cNvSpPr/>
      </dsp:nvSpPr>
      <dsp:spPr>
        <a:xfrm rot="5400000">
          <a:off x="-259133" y="1795654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900" kern="1200" dirty="0" smtClean="0"/>
            <a:t>Click on Desktop background one like</a:t>
          </a:r>
          <a:endParaRPr lang="en-IN" sz="900" kern="1200" dirty="0"/>
        </a:p>
      </dsp:txBody>
      <dsp:txXfrm rot="-5400000">
        <a:off x="2" y="2141166"/>
        <a:ext cx="1209291" cy="518268"/>
      </dsp:txXfrm>
    </dsp:sp>
    <dsp:sp modelId="{CCACBC21-E92F-42F2-8B0B-AA64A8E5E6A4}">
      <dsp:nvSpPr>
        <dsp:cNvPr id="0" name=""/>
        <dsp:cNvSpPr/>
      </dsp:nvSpPr>
      <dsp:spPr>
        <a:xfrm rot="5400000">
          <a:off x="3853188" y="-1107377"/>
          <a:ext cx="1122913" cy="64107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3300" kern="1200" dirty="0" smtClean="0"/>
            <a:t>Option to rotate desktop background at specific time limit.</a:t>
          </a:r>
          <a:endParaRPr lang="en-IN" sz="3300" kern="1200" dirty="0"/>
        </a:p>
      </dsp:txBody>
      <dsp:txXfrm rot="-5400000">
        <a:off x="1209291" y="1591336"/>
        <a:ext cx="6355892" cy="1013281"/>
      </dsp:txXfrm>
    </dsp:sp>
    <dsp:sp modelId="{7DC3613B-741F-4F3F-98A5-55E01A2592FE}">
      <dsp:nvSpPr>
        <dsp:cNvPr id="0" name=""/>
        <dsp:cNvSpPr/>
      </dsp:nvSpPr>
      <dsp:spPr>
        <a:xfrm rot="5400000">
          <a:off x="-259133" y="3330442"/>
          <a:ext cx="1727559" cy="12092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900" kern="1200" dirty="0" smtClean="0"/>
            <a:t>One can also download pictures from internet and using browse option can select the same</a:t>
          </a:r>
          <a:endParaRPr lang="en-IN" sz="900" kern="1200" dirty="0"/>
        </a:p>
      </dsp:txBody>
      <dsp:txXfrm rot="-5400000">
        <a:off x="2" y="3675954"/>
        <a:ext cx="1209291" cy="518268"/>
      </dsp:txXfrm>
    </dsp:sp>
    <dsp:sp modelId="{47CA1E9A-9D65-4C2E-B787-577F715888E0}">
      <dsp:nvSpPr>
        <dsp:cNvPr id="0" name=""/>
        <dsp:cNvSpPr/>
      </dsp:nvSpPr>
      <dsp:spPr>
        <a:xfrm rot="5400000">
          <a:off x="3853188" y="427411"/>
          <a:ext cx="1122913" cy="641070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3300" kern="1200" dirty="0" smtClean="0"/>
            <a:t>Click on save changes option.</a:t>
          </a:r>
          <a:endParaRPr lang="en-IN" sz="3300" kern="1200" dirty="0"/>
        </a:p>
      </dsp:txBody>
      <dsp:txXfrm rot="-5400000">
        <a:off x="1209291" y="3126124"/>
        <a:ext cx="6355892" cy="1013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D0EF8-746A-4C02-B685-A5C10FCBB4A5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D79F0-4D97-4886-ADD9-0FE3B9E164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605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creen_burn-in" TargetMode="External"/><Relationship Id="rId7" Type="http://schemas.openxmlformats.org/officeDocument/2006/relationships/hyperlink" Target="https://en.wikipedia.org/wiki/Distributed_computing" TargetMode="External"/><Relationship Id="rId2" Type="http://schemas.openxmlformats.org/officeDocument/2006/relationships/hyperlink" Target="https://en.wikipedia.org/wiki/Computer_progr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mputer_security" TargetMode="External"/><Relationship Id="rId5" Type="http://schemas.openxmlformats.org/officeDocument/2006/relationships/hyperlink" Target="https://en.wikipedia.org/wiki/Computer_monitor" TargetMode="External"/><Relationship Id="rId4" Type="http://schemas.openxmlformats.org/officeDocument/2006/relationships/hyperlink" Target="https://en.wikipedia.org/wiki/Cathode_ray_tub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1143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IT SKILL ASSIGNMENT</a:t>
            </a:r>
            <a:endParaRPr lang="en-IN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600" dirty="0" smtClean="0">
                <a:solidFill>
                  <a:schemeClr val="accent3">
                    <a:lumMod val="75000"/>
                  </a:schemeClr>
                </a:solidFill>
              </a:rPr>
              <a:t>NAME       : OMKAR BALASAHEB DESHMUKH</a:t>
            </a:r>
          </a:p>
          <a:p>
            <a:endParaRPr lang="en-IN" sz="16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IN" sz="1600" dirty="0" smtClean="0">
                <a:solidFill>
                  <a:schemeClr val="accent3">
                    <a:lumMod val="75000"/>
                  </a:schemeClr>
                </a:solidFill>
              </a:rPr>
              <a:t>CADRE      : Deputy  Collector (Probationary)</a:t>
            </a:r>
          </a:p>
          <a:p>
            <a:endParaRPr lang="en-IN" sz="16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IN" sz="1600" dirty="0">
                <a:solidFill>
                  <a:schemeClr val="accent3">
                    <a:lumMod val="75000"/>
                  </a:schemeClr>
                </a:solidFill>
              </a:rPr>
              <a:t>SUBJECT   : Personalizing Desktop, Changing the Desktop Background, Applying a Screen Saver, Applying </a:t>
            </a:r>
            <a:r>
              <a:rPr lang="en-IN" sz="1600" dirty="0" smtClean="0">
                <a:solidFill>
                  <a:schemeClr val="accent3">
                    <a:lumMod val="75000"/>
                  </a:schemeClr>
                </a:solidFill>
              </a:rPr>
              <a:t>Themes</a:t>
            </a:r>
            <a:r>
              <a:rPr lang="en-IN" sz="1600" dirty="0" smtClean="0"/>
              <a:t>.</a:t>
            </a:r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51869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DESKTOP PERSONALIZATION</a:t>
            </a:r>
            <a:endParaRPr lang="en-IN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600" dirty="0" smtClean="0">
                <a:solidFill>
                  <a:schemeClr val="bg2">
                    <a:lumMod val="50000"/>
                  </a:schemeClr>
                </a:solidFill>
              </a:rPr>
              <a:t>Meaning :</a:t>
            </a:r>
            <a:r>
              <a:rPr lang="en-IN" sz="1600" dirty="0">
                <a:solidFill>
                  <a:schemeClr val="bg2">
                    <a:lumMod val="50000"/>
                  </a:schemeClr>
                </a:solidFill>
              </a:rPr>
              <a:t>any adjustment to the </a:t>
            </a:r>
            <a:r>
              <a:rPr lang="en-IN" sz="1600" u="sng" dirty="0">
                <a:solidFill>
                  <a:schemeClr val="bg2">
                    <a:lumMod val="50000"/>
                  </a:schemeClr>
                </a:solidFill>
              </a:rPr>
              <a:t>user </a:t>
            </a:r>
            <a:r>
              <a:rPr lang="en-IN" sz="1600" u="sng" dirty="0" smtClean="0">
                <a:solidFill>
                  <a:schemeClr val="bg2">
                    <a:lumMod val="50000"/>
                  </a:schemeClr>
                </a:solidFill>
              </a:rPr>
              <a:t>interface </a:t>
            </a:r>
            <a:r>
              <a:rPr lang="en-IN" sz="1600" dirty="0">
                <a:solidFill>
                  <a:schemeClr val="bg2">
                    <a:lumMod val="50000"/>
                  </a:schemeClr>
                </a:solidFill>
              </a:rPr>
              <a:t> that deviates from the default installation settings may be considered to be a </a:t>
            </a:r>
            <a:r>
              <a:rPr lang="en-IN" sz="1600" dirty="0" smtClean="0">
                <a:solidFill>
                  <a:schemeClr val="bg2">
                    <a:lumMod val="50000"/>
                  </a:schemeClr>
                </a:solidFill>
              </a:rPr>
              <a:t>personalization.</a:t>
            </a:r>
          </a:p>
          <a:p>
            <a:endParaRPr lang="en-IN" sz="16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IN" sz="1600" dirty="0" smtClean="0">
                <a:solidFill>
                  <a:schemeClr val="bg2">
                    <a:lumMod val="50000"/>
                  </a:schemeClr>
                </a:solidFill>
              </a:rPr>
              <a:t>Purpose :To improve personal comfort, </a:t>
            </a:r>
            <a:r>
              <a:rPr lang="en-IN" sz="1600" dirty="0" err="1" smtClean="0">
                <a:solidFill>
                  <a:schemeClr val="bg2">
                    <a:lumMod val="50000"/>
                  </a:schemeClr>
                </a:solidFill>
              </a:rPr>
              <a:t>enhace</a:t>
            </a:r>
            <a:r>
              <a:rPr lang="en-IN" sz="1600" dirty="0" smtClean="0">
                <a:solidFill>
                  <a:schemeClr val="bg2">
                    <a:lumMod val="50000"/>
                  </a:schemeClr>
                </a:solidFill>
              </a:rPr>
              <a:t> visual behaviour and individual choice.</a:t>
            </a:r>
          </a:p>
          <a:p>
            <a:endParaRPr lang="en-IN" sz="16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IN" sz="1600" dirty="0" smtClean="0">
                <a:solidFill>
                  <a:schemeClr val="bg2">
                    <a:lumMod val="50000"/>
                  </a:schemeClr>
                </a:solidFill>
              </a:rPr>
              <a:t>Involves Desktop backgrounds ,windows </a:t>
            </a:r>
            <a:r>
              <a:rPr lang="en-IN" sz="1600" dirty="0" err="1" smtClean="0">
                <a:solidFill>
                  <a:schemeClr val="bg2">
                    <a:lumMod val="50000"/>
                  </a:schemeClr>
                </a:solidFill>
              </a:rPr>
              <a:t>color</a:t>
            </a:r>
            <a:r>
              <a:rPr lang="en-IN" sz="1600" dirty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en-IN" sz="1600" dirty="0" smtClean="0">
                <a:solidFill>
                  <a:schemeClr val="bg2">
                    <a:lumMod val="50000"/>
                  </a:schemeClr>
                </a:solidFill>
              </a:rPr>
              <a:t>scheme, screen-saver and sound</a:t>
            </a:r>
            <a:r>
              <a:rPr lang="en-IN" sz="1600" dirty="0" smtClean="0"/>
              <a:t>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5079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26064051"/>
              </p:ext>
            </p:extLst>
          </p:nvPr>
        </p:nvGraphicFramePr>
        <p:xfrm>
          <a:off x="762000" y="1600200"/>
          <a:ext cx="6705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owchart: Alternate Process 2"/>
          <p:cNvSpPr/>
          <p:nvPr/>
        </p:nvSpPr>
        <p:spPr>
          <a:xfrm>
            <a:off x="1295400" y="533400"/>
            <a:ext cx="5867400" cy="9144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N" sz="2400" dirty="0" smtClean="0">
                <a:solidFill>
                  <a:schemeClr val="tx1"/>
                </a:solidFill>
              </a:rPr>
              <a:t>How to access personalize option ?</a:t>
            </a:r>
            <a:endParaRPr lang="en-I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74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753007" cy="6345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441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Selecting Desktop background</a:t>
            </a:r>
            <a:endParaRPr lang="en-IN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91891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3254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620000" cy="1143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Screen-Saver</a:t>
            </a:r>
            <a:endParaRPr lang="en-IN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hlinkClick r:id="rId2" tooltip="Computer program"/>
              </a:rPr>
              <a:t>computer </a:t>
            </a:r>
            <a:r>
              <a:rPr lang="en-IN" dirty="0">
                <a:hlinkClick r:id="rId2" tooltip="Computer program"/>
              </a:rPr>
              <a:t>program</a:t>
            </a:r>
            <a:r>
              <a:rPr lang="en-IN" dirty="0"/>
              <a:t> that blanks the screen or fills it with moving images or patterns when the computer is not in </a:t>
            </a:r>
            <a:r>
              <a:rPr lang="en-IN" dirty="0" smtClean="0"/>
              <a:t>use</a:t>
            </a:r>
            <a:r>
              <a:rPr lang="en-IN" dirty="0" smtClean="0"/>
              <a:t>.</a:t>
            </a:r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Original-To </a:t>
            </a:r>
            <a:r>
              <a:rPr lang="en-IN" dirty="0"/>
              <a:t>prevent phosphor </a:t>
            </a:r>
            <a:r>
              <a:rPr lang="en-IN" dirty="0">
                <a:hlinkClick r:id="rId3" tooltip="Screen burn-in"/>
              </a:rPr>
              <a:t>burn-in</a:t>
            </a:r>
            <a:r>
              <a:rPr lang="en-IN" dirty="0"/>
              <a:t> on </a:t>
            </a:r>
            <a:r>
              <a:rPr lang="en-IN" dirty="0">
                <a:hlinkClick r:id="rId4" tooltip="Cathode ray tube"/>
              </a:rPr>
              <a:t>CRT</a:t>
            </a:r>
            <a:r>
              <a:rPr lang="en-IN" dirty="0"/>
              <a:t> and plasma </a:t>
            </a:r>
            <a:r>
              <a:rPr lang="en-IN" dirty="0">
                <a:hlinkClick r:id="rId5" tooltip="Computer monitor"/>
              </a:rPr>
              <a:t>computer monitors</a:t>
            </a:r>
            <a:r>
              <a:rPr lang="en-IN" dirty="0"/>
              <a:t> (hence the name</a:t>
            </a:r>
            <a:r>
              <a:rPr lang="en-IN" dirty="0" smtClean="0"/>
              <a:t>).</a:t>
            </a:r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Basic </a:t>
            </a:r>
            <a:r>
              <a:rPr lang="en-IN" dirty="0"/>
              <a:t>layer of </a:t>
            </a:r>
            <a:r>
              <a:rPr lang="en-IN" dirty="0" smtClean="0">
                <a:hlinkClick r:id="rId6" tooltip="Computer security"/>
              </a:rPr>
              <a:t>security</a:t>
            </a:r>
            <a:r>
              <a:rPr lang="en-IN" dirty="0" smtClean="0"/>
              <a:t>.</a:t>
            </a:r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 </a:t>
            </a:r>
            <a:r>
              <a:rPr lang="en-IN" dirty="0" smtClean="0"/>
              <a:t>Processing </a:t>
            </a:r>
            <a:r>
              <a:rPr lang="en-IN" dirty="0"/>
              <a:t>for </a:t>
            </a:r>
            <a:r>
              <a:rPr lang="en-IN" dirty="0">
                <a:hlinkClick r:id="rId7" tooltip="Distributed computing"/>
              </a:rPr>
              <a:t>distributed computing</a:t>
            </a:r>
            <a:r>
              <a:rPr lang="en-IN" dirty="0"/>
              <a:t> projects. </a:t>
            </a: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Selection </a:t>
            </a:r>
            <a:r>
              <a:rPr lang="en-IN" dirty="0" smtClean="0"/>
              <a:t>different screen-saver and </a:t>
            </a:r>
            <a:r>
              <a:rPr lang="en-IN" dirty="0" err="1" smtClean="0"/>
              <a:t>timimg</a:t>
            </a:r>
            <a:r>
              <a:rPr lang="en-IN" dirty="0" smtClean="0"/>
              <a:t> when screen-saver is applied.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66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6200"/>
            <a:ext cx="4524375" cy="4933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8199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Applying Themes.</a:t>
            </a:r>
            <a:endParaRPr lang="en-IN" b="1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 </a:t>
            </a:r>
            <a:r>
              <a:rPr lang="en-IN" sz="2400" dirty="0"/>
              <a:t>Right click the Start menu and select </a:t>
            </a:r>
            <a:r>
              <a:rPr lang="en-IN" sz="2400" dirty="0" smtClean="0"/>
              <a:t>Settings.</a:t>
            </a:r>
          </a:p>
          <a:p>
            <a:r>
              <a:rPr lang="en-IN" sz="2400" dirty="0" smtClean="0"/>
              <a:t>Choose </a:t>
            </a:r>
            <a:r>
              <a:rPr lang="en-IN" sz="2400" dirty="0"/>
              <a:t>Personalization from the Windows Settings </a:t>
            </a:r>
            <a:r>
              <a:rPr lang="en-IN" sz="2400" dirty="0" smtClean="0"/>
              <a:t>menu</a:t>
            </a:r>
          </a:p>
          <a:p>
            <a:r>
              <a:rPr lang="en-IN" sz="2400" dirty="0" smtClean="0"/>
              <a:t>Click on themes options to select it.</a:t>
            </a:r>
          </a:p>
          <a:p>
            <a:r>
              <a:rPr lang="en-IN" sz="2400" dirty="0"/>
              <a:t> </a:t>
            </a:r>
            <a:r>
              <a:rPr lang="en-IN" sz="2400" dirty="0" smtClean="0"/>
              <a:t>One can also select themes from online store of Windows .</a:t>
            </a:r>
          </a:p>
          <a:p>
            <a:pPr marL="114300" indent="0">
              <a:buNone/>
            </a:pPr>
            <a:r>
              <a:rPr lang="en-IN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826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71437"/>
            <a:ext cx="6203949" cy="4652963"/>
          </a:xfrm>
        </p:spPr>
      </p:pic>
    </p:spTree>
    <p:extLst>
      <p:ext uri="{BB962C8B-B14F-4D97-AF65-F5344CB8AC3E}">
        <p14:creationId xmlns:p14="http://schemas.microsoft.com/office/powerpoint/2010/main" val="192107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135</TotalTime>
  <Words>132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IT SKILL ASSIGNMENT</vt:lpstr>
      <vt:lpstr>DESKTOP PERSONALIZATION</vt:lpstr>
      <vt:lpstr>PowerPoint Presentation</vt:lpstr>
      <vt:lpstr>PowerPoint Presentation</vt:lpstr>
      <vt:lpstr>Selecting Desktop background</vt:lpstr>
      <vt:lpstr>Screen-Saver</vt:lpstr>
      <vt:lpstr>PowerPoint Presentation</vt:lpstr>
      <vt:lpstr>Applying Themes.</vt:lpstr>
      <vt:lpstr>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room42</dc:creator>
  <cp:lastModifiedBy>room42</cp:lastModifiedBy>
  <cp:revision>22</cp:revision>
  <dcterms:created xsi:type="dcterms:W3CDTF">2006-08-16T00:00:00Z</dcterms:created>
  <dcterms:modified xsi:type="dcterms:W3CDTF">2019-11-04T16:25:25Z</dcterms:modified>
</cp:coreProperties>
</file>