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5" r:id="rId4"/>
    <p:sldId id="261" r:id="rId5"/>
    <p:sldId id="268" r:id="rId6"/>
    <p:sldId id="269" r:id="rId7"/>
    <p:sldId id="271" r:id="rId8"/>
    <p:sldId id="263" r:id="rId9"/>
    <p:sldId id="267" r:id="rId10"/>
    <p:sldId id="273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E78C6-8A53-40AC-A746-9184159B443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ACBD-1F4C-4C90-ACC8-6C9BA2169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4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2BEF-337B-4B67-AE7C-4EAD2E9F53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3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-25\Downloads\d打开胳膊受欢迎的姿态姿势姿势-52324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629400" cy="4267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HOW CAN WE USE THIS APP IN      </a:t>
            </a:r>
          </a:p>
          <a:p>
            <a:r>
              <a:rPr lang="en-US" sz="24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         GOVERNMENT?</a:t>
            </a:r>
            <a:endPara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6705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IF THIS SYSTEM IS INSTALLED IN GOVERNMENT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VEHICLES USED IN PUBLIC DISTRIBUTION SYSTEM IT WILL MAKE OUR PDS VERY EFFICIENT.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IF THIS SYSTEM INSTALLED IN GOVERNMENT VEHICLES IT WILL HELP TO REDUCE UNAUTHORISED USE OF GOVERNMENT VEHICLES. </a:t>
            </a:r>
          </a:p>
        </p:txBody>
      </p:sp>
    </p:spTree>
    <p:extLst>
      <p:ext uri="{BB962C8B-B14F-4D97-AF65-F5344CB8AC3E}">
        <p14:creationId xmlns:p14="http://schemas.microsoft.com/office/powerpoint/2010/main" val="25567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967538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4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185358"/>
            <a:ext cx="7239000" cy="212365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USE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gps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route finder app to easily track all the visited locations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4800600"/>
            <a:ext cx="525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Presented By</a:t>
            </a:r>
            <a:r>
              <a:rPr lang="en-US" b="1" dirty="0" smtClean="0"/>
              <a:t>:-</a:t>
            </a:r>
            <a:r>
              <a:rPr lang="en-US" dirty="0" smtClean="0"/>
              <a:t> </a:t>
            </a:r>
            <a:r>
              <a:rPr lang="en-US" sz="2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Priya</a:t>
            </a:r>
            <a:r>
              <a:rPr lang="en-US" sz="2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Vasantrao</a:t>
            </a:r>
            <a:r>
              <a:rPr lang="en-US" sz="2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Dehedkar</a:t>
            </a:r>
            <a:endParaRPr lang="en-US" sz="2000" b="1" i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/>
              <a:t>Designation  :-</a:t>
            </a:r>
            <a:r>
              <a:rPr lang="en-US" dirty="0" smtClean="0"/>
              <a:t> </a:t>
            </a:r>
            <a:r>
              <a:rPr lang="en-US" sz="2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Prob.Assistant</a:t>
            </a:r>
            <a:r>
              <a:rPr lang="en-US" sz="2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Commissioner of     </a:t>
            </a:r>
          </a:p>
          <a:p>
            <a:r>
              <a:rPr lang="en-US" sz="2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                Sales tax</a:t>
            </a:r>
            <a:endParaRPr lang="en-US" sz="20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/>
              <a:t>Class               :-</a:t>
            </a:r>
            <a:r>
              <a:rPr lang="en-US" dirty="0" smtClean="0"/>
              <a:t> </a:t>
            </a:r>
            <a:r>
              <a:rPr lang="en-US" sz="2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b="1" dirty="0" smtClean="0"/>
              <a:t>Roll No           :- </a:t>
            </a:r>
            <a:r>
              <a:rPr lang="en-US" sz="2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A15</a:t>
            </a:r>
            <a:endParaRPr lang="en-US" sz="20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1932" y="6858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44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4953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 Black" pitchFamily="34" charset="0"/>
              </a:rPr>
              <a:t>WHAT IS IT? </a:t>
            </a:r>
          </a:p>
          <a:p>
            <a:pPr algn="just"/>
            <a:r>
              <a:rPr lang="en-US" dirty="0"/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GPS Route Finder app is your personal application through which you can easily track all the locations you have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visited.its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simple app that helps you to track your own locations on date wise</a:t>
            </a:r>
          </a:p>
          <a:p>
            <a:endParaRPr lang="en-US" i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109" t="20392" r="52515" b="37866"/>
          <a:stretch/>
        </p:blipFill>
        <p:spPr bwMode="auto">
          <a:xfrm>
            <a:off x="5791200" y="2589212"/>
            <a:ext cx="3200400" cy="1677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09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38996"/>
            <a:ext cx="5410200" cy="461665"/>
          </a:xfrm>
          <a:prstGeom prst="rect">
            <a:avLst/>
          </a:prstGeom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</a:rPr>
              <a:t>HOW TO USE GPS ROUTE FINDER APP?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981200"/>
            <a:ext cx="60960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STEPS </a:t>
            </a:r>
          </a:p>
          <a:p>
            <a:endParaRPr lang="en-US" b="1" dirty="0" smtClean="0">
              <a:solidFill>
                <a:srgbClr val="CC0099"/>
              </a:solidFill>
              <a:latin typeface="Arial Black" pitchFamily="34" charset="0"/>
            </a:endParaRPr>
          </a:p>
          <a:p>
            <a:pPr marL="742950" lvl="1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Download the app from </a:t>
            </a:r>
            <a:r>
              <a:rPr lang="en-US" sz="2400" dirty="0" err="1" smtClean="0">
                <a:solidFill>
                  <a:srgbClr val="FF0066"/>
                </a:solidFill>
                <a:latin typeface="Agency FB" pitchFamily="34" charset="0"/>
              </a:rPr>
              <a:t>google</a:t>
            </a: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 </a:t>
            </a:r>
          </a:p>
          <a:p>
            <a:pPr marL="1200150" lvl="2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Allow the app to track your location</a:t>
            </a:r>
          </a:p>
          <a:p>
            <a:pPr marL="1657350" lvl="3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Just pin start point and end point</a:t>
            </a:r>
          </a:p>
          <a:p>
            <a:pPr marL="2114550" lvl="4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Get walking route and driving route</a:t>
            </a:r>
          </a:p>
          <a:p>
            <a:pPr marL="2571750" lvl="5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Give the time intervals to record the location</a:t>
            </a:r>
          </a:p>
          <a:p>
            <a:pPr marL="3028950" lvl="6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Save it to the database </a:t>
            </a:r>
          </a:p>
          <a:p>
            <a:pPr marL="3486150" lvl="7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Start mobile location tracker</a:t>
            </a:r>
          </a:p>
        </p:txBody>
      </p:sp>
    </p:spTree>
    <p:extLst>
      <p:ext uri="{BB962C8B-B14F-4D97-AF65-F5344CB8AC3E}">
        <p14:creationId xmlns:p14="http://schemas.microsoft.com/office/powerpoint/2010/main" val="13451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"/>
            <a:ext cx="7086600" cy="6248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VIEW OF APP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610" r="50087" b="15447"/>
          <a:stretch/>
        </p:blipFill>
        <p:spPr bwMode="auto">
          <a:xfrm>
            <a:off x="2819400" y="1219200"/>
            <a:ext cx="34290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759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4800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 THIS WAY WE CAN TRACK ALL OUR LOCATION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929" r="48409"/>
          <a:stretch/>
        </p:blipFill>
        <p:spPr bwMode="auto">
          <a:xfrm>
            <a:off x="1600200" y="1752600"/>
            <a:ext cx="44196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556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OF APP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362" t="3822" r="48587"/>
          <a:stretch/>
        </p:blipFill>
        <p:spPr bwMode="auto">
          <a:xfrm>
            <a:off x="2895600" y="1524000"/>
            <a:ext cx="2819400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181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Benefits of GPS Route Finder App</a:t>
            </a:r>
            <a:endPara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67056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IT HELPS TO TRACK YOUR OWN LOCATIONS ON DATE </a:t>
            </a:r>
            <a:r>
              <a:rPr lang="en-US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WISE.</a:t>
            </a:r>
            <a:endParaRPr lang="en-US" sz="14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IT HELPS TO FIND EASIEST AND FASTEST ROUTE FOR YOUR </a:t>
            </a:r>
            <a:r>
              <a:rPr lang="en-US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DESTINATION.</a:t>
            </a:r>
            <a:endParaRPr lang="en-US" sz="14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IT HELPS TO SAVE YOUR PRECIOUS TIME BY AVOIDING LONG ROUTE.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YOU CAN CHECK WHERE YOU ROAMED WITH LOCATIONS SAVED ON GOOGLE MAPS.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IT HELPS TO KEEP A WATCH ON YOUR FAMILY MEMBERS IF YOU WANT</a:t>
            </a:r>
            <a:endParaRPr lang="en-US" sz="14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WHAT ABOUT OUR PERSONAL   </a:t>
            </a:r>
          </a:p>
          <a:p>
            <a:r>
              <a:rPr lang="en-US" sz="24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INFORMATION’S </a:t>
            </a:r>
            <a:r>
              <a:rPr lang="en-US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SAFETY?</a:t>
            </a:r>
            <a:endPara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THIS APPLICAION WONT UPLOAD ANY OF YOUR PERSOAL DATA OR LOCATION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IT WILL STORE THE LCATIONS IN YOUR PHONE ONLY.</a:t>
            </a:r>
          </a:p>
          <a:p>
            <a:pPr>
              <a:lnSpc>
                <a:spcPct val="250000"/>
              </a:lnSpc>
            </a:pPr>
            <a:endParaRPr lang="en-US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254</Words>
  <Application>Microsoft Office PowerPoint</Application>
  <PresentationFormat>On-screen Show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 OF APP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J-25</dc:creator>
  <cp:lastModifiedBy>J-25</cp:lastModifiedBy>
  <cp:revision>20</cp:revision>
  <dcterms:created xsi:type="dcterms:W3CDTF">2006-08-16T00:00:00Z</dcterms:created>
  <dcterms:modified xsi:type="dcterms:W3CDTF">2019-11-04T17:08:32Z</dcterms:modified>
</cp:coreProperties>
</file>