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81" r:id="rId2"/>
    <p:sldId id="259" r:id="rId3"/>
    <p:sldId id="279" r:id="rId4"/>
    <p:sldId id="258" r:id="rId5"/>
    <p:sldId id="276" r:id="rId6"/>
    <p:sldId id="274" r:id="rId7"/>
    <p:sldId id="277" r:id="rId8"/>
    <p:sldId id="275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6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6" autoAdjust="0"/>
    <p:restoredTop sz="86383" autoAdjust="0"/>
  </p:normalViewPr>
  <p:slideViewPr>
    <p:cSldViewPr>
      <p:cViewPr varScale="1">
        <p:scale>
          <a:sx n="129" d="100"/>
          <a:sy n="129" d="100"/>
        </p:scale>
        <p:origin x="-19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1040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AB43A-F144-447C-B4BC-9BA7B139BBCF}" type="datetimeFigureOut">
              <a:rPr lang="en-US" smtClean="0"/>
              <a:t>04/11/2019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A2588-A8B8-4AF8-8B1D-61ABB463B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49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DF7B7-1777-4BBE-9765-7E046B4A6A2D}" type="datetime1">
              <a:rPr lang="en-US" smtClean="0"/>
              <a:t>04/11/2019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C6A47-254F-4CAA-9D7B-3482E8AB378D}" type="datetime1">
              <a:rPr lang="en-US" smtClean="0"/>
              <a:t>04/11/2019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98FD9-439D-47CB-A848-946DA646D1AA}" type="datetime1">
              <a:rPr lang="en-US" smtClean="0"/>
              <a:t>04/11/2019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F42F-BE15-4BF3-A7CF-FECD92973BB9}" type="datetime1">
              <a:rPr lang="en-US" smtClean="0"/>
              <a:t>04/11/2019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48A42-4FC3-4AF0-9F09-0972A7617C2E}" type="datetime1">
              <a:rPr lang="en-US" smtClean="0"/>
              <a:t>04/11/2019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8737E-3922-451F-958D-A7EE2AA552CF}" type="datetime1">
              <a:rPr lang="en-US" smtClean="0"/>
              <a:t>04/11/2019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E52B8-8578-4FF6-AC9C-93414A1443B0}" type="datetime1">
              <a:rPr lang="en-US" smtClean="0"/>
              <a:t>04/11/2019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C9F6-5DF5-450F-A024-6A84E90ED397}" type="datetime1">
              <a:rPr lang="en-US" smtClean="0"/>
              <a:t>04/11/2019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E84C1-3420-4D86-A4F0-5F0C95F52081}" type="datetime1">
              <a:rPr lang="en-US" smtClean="0"/>
              <a:t>04/11/2019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6C55F-7E1B-4082-8A3D-E12D357D37C3}" type="datetime1">
              <a:rPr lang="en-US" smtClean="0"/>
              <a:t>04/11/2019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DBE38-424C-40CB-BE3B-409FE3758953}" type="datetime1">
              <a:rPr lang="en-US" smtClean="0"/>
              <a:t>04/11/2019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82D0583-0540-48D6-94E2-E78FB03F5FC2}" type="datetime1">
              <a:rPr lang="en-US" smtClean="0"/>
              <a:t>04/11/2019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6324600" cy="1600200"/>
          </a:xfrm>
        </p:spPr>
        <p:txBody>
          <a:bodyPr/>
          <a:lstStyle/>
          <a:p>
            <a:pPr marL="0" indent="0">
              <a:buNone/>
            </a:pPr>
            <a:r>
              <a:rPr lang="en-US" sz="96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n-US" sz="96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n-US" sz="96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n-US" sz="96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n-US" sz="96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n-US" sz="96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n-US" sz="96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n-US" sz="96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n-US" sz="96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n-US" sz="96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en-US" sz="9600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Wel</a:t>
            </a:r>
            <a:r>
              <a:rPr lang="en-US" sz="96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- </a:t>
            </a:r>
            <a:r>
              <a:rPr lang="en-US" sz="9600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come</a:t>
            </a: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3886200"/>
            <a:ext cx="4953000" cy="2286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NAME :- </a:t>
            </a:r>
            <a:r>
              <a:rPr lang="en-US" dirty="0" err="1" smtClean="0"/>
              <a:t>Darekar</a:t>
            </a:r>
            <a:r>
              <a:rPr lang="en-US" dirty="0" smtClean="0"/>
              <a:t> </a:t>
            </a:r>
            <a:r>
              <a:rPr lang="en-US" dirty="0" err="1" smtClean="0"/>
              <a:t>Sangita</a:t>
            </a:r>
            <a:r>
              <a:rPr lang="en-US" dirty="0" smtClean="0"/>
              <a:t> </a:t>
            </a:r>
            <a:r>
              <a:rPr lang="en-US" dirty="0" err="1" smtClean="0"/>
              <a:t>Prakash</a:t>
            </a:r>
            <a:r>
              <a:rPr lang="en-US" dirty="0" smtClean="0"/>
              <a:t> </a:t>
            </a:r>
          </a:p>
          <a:p>
            <a:pPr algn="just"/>
            <a:r>
              <a:rPr lang="en-US" dirty="0" smtClean="0"/>
              <a:t>Cadre:- Assistant Commissioner </a:t>
            </a:r>
          </a:p>
          <a:p>
            <a:pPr algn="just"/>
            <a:r>
              <a:rPr lang="en-US" dirty="0" smtClean="0"/>
              <a:t>            Of Sales Tax</a:t>
            </a:r>
          </a:p>
          <a:p>
            <a:pPr algn="just"/>
            <a:r>
              <a:rPr lang="en-US" dirty="0" smtClean="0"/>
              <a:t>Class :- 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flipH="1">
            <a:off x="7924800" y="6416675"/>
            <a:ext cx="1219200" cy="365125"/>
          </a:xfrm>
        </p:spPr>
        <p:txBody>
          <a:bodyPr/>
          <a:lstStyle/>
          <a:p>
            <a:r>
              <a:rPr lang="en-US" dirty="0" smtClean="0"/>
              <a:t>CONTI……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83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mr-IN" dirty="0" smtClean="0">
                <a:solidFill>
                  <a:srgbClr val="7030A0"/>
                </a:solidFill>
              </a:rPr>
              <a:t>Book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mr-IN" dirty="0" smtClean="0">
                <a:solidFill>
                  <a:srgbClr val="7030A0"/>
                </a:solidFill>
              </a:rPr>
              <a:t>Train Tickets Online 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6149" name="Picture 5" descr="C:\Users\yadmin\Desktop\download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129" y="2362200"/>
            <a:ext cx="5715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01000" y="6416675"/>
            <a:ext cx="914400" cy="365125"/>
          </a:xfrm>
        </p:spPr>
        <p:txBody>
          <a:bodyPr/>
          <a:lstStyle/>
          <a:p>
            <a:r>
              <a:rPr lang="en-US" dirty="0" smtClean="0"/>
              <a:t>CONTI…..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7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473795" y="2057401"/>
            <a:ext cx="5637010" cy="3877264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Provide convenience to travellers.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Increases security, speed and accuracy.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Results are received very quickly.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dirty="0" smtClean="0"/>
              <a:t>Customer services can not only be satisfied but also enhanced to the extent that one can obtain or cancel a reservation from anywhere.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38200" y="762000"/>
            <a:ext cx="7175351" cy="1524001"/>
          </a:xfrm>
        </p:spPr>
        <p:txBody>
          <a:bodyPr/>
          <a:lstStyle/>
          <a:p>
            <a:pPr marL="182880" indent="0">
              <a:buNone/>
            </a:pPr>
            <a:r>
              <a:rPr lang="en-US" sz="4000" dirty="0" smtClean="0"/>
              <a:t>         </a:t>
            </a:r>
            <a:r>
              <a:rPr lang="en-US" sz="4000" dirty="0" smtClean="0">
                <a:solidFill>
                  <a:srgbClr val="00B050"/>
                </a:solidFill>
              </a:rPr>
              <a:t>Benefits Of Online</a:t>
            </a:r>
            <a:br>
              <a:rPr lang="en-US" sz="4000" dirty="0" smtClean="0">
                <a:solidFill>
                  <a:srgbClr val="00B050"/>
                </a:solidFill>
              </a:rPr>
            </a:br>
            <a:r>
              <a:rPr lang="en-US" sz="4000" dirty="0">
                <a:solidFill>
                  <a:srgbClr val="00B050"/>
                </a:solidFill>
              </a:rPr>
              <a:t> </a:t>
            </a:r>
            <a:r>
              <a:rPr lang="en-US" sz="4000" dirty="0" smtClean="0">
                <a:solidFill>
                  <a:srgbClr val="00B050"/>
                </a:solidFill>
              </a:rPr>
              <a:t>               Booking 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924800" y="6400800"/>
            <a:ext cx="1295400" cy="381000"/>
          </a:xfrm>
        </p:spPr>
        <p:txBody>
          <a:bodyPr/>
          <a:lstStyle/>
          <a:p>
            <a:r>
              <a:rPr lang="en-US" dirty="0" smtClean="0"/>
              <a:t>CONTI……..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9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640913"/>
            <a:ext cx="678180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r>
              <a:rPr lang="en-US" sz="2800" dirty="0" smtClean="0"/>
              <a:t>             </a:t>
            </a:r>
            <a:r>
              <a:rPr lang="en-US" sz="2800" b="1" i="1" dirty="0" smtClean="0">
                <a:solidFill>
                  <a:srgbClr val="FF0000"/>
                </a:solidFill>
              </a:rPr>
              <a:t>Simple </a:t>
            </a:r>
            <a:r>
              <a:rPr lang="en-US" sz="2800" b="1" i="1" dirty="0">
                <a:solidFill>
                  <a:srgbClr val="FF0000"/>
                </a:solidFill>
              </a:rPr>
              <a:t>Steps For </a:t>
            </a:r>
            <a:r>
              <a:rPr lang="en-US" sz="2800" b="1" i="1" dirty="0" smtClean="0">
                <a:solidFill>
                  <a:srgbClr val="FF0000"/>
                </a:solidFill>
              </a:rPr>
              <a:t>Online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             Railway </a:t>
            </a:r>
            <a:r>
              <a:rPr lang="en-US" sz="2800" b="1" i="1" dirty="0">
                <a:solidFill>
                  <a:srgbClr val="FF0000"/>
                </a:solidFill>
              </a:rPr>
              <a:t>T</a:t>
            </a:r>
            <a:r>
              <a:rPr lang="en-US" sz="2800" b="1" i="1" dirty="0" smtClean="0">
                <a:solidFill>
                  <a:srgbClr val="FF0000"/>
                </a:solidFill>
              </a:rPr>
              <a:t>icket </a:t>
            </a:r>
            <a:r>
              <a:rPr lang="en-US" sz="2800" b="1" i="1" dirty="0">
                <a:solidFill>
                  <a:srgbClr val="FF0000"/>
                </a:solidFill>
              </a:rPr>
              <a:t>B</a:t>
            </a:r>
            <a:r>
              <a:rPr lang="en-US" sz="2800" b="1" i="1" dirty="0" smtClean="0">
                <a:solidFill>
                  <a:srgbClr val="FF0000"/>
                </a:solidFill>
              </a:rPr>
              <a:t>ooking</a:t>
            </a:r>
            <a:endParaRPr lang="en-US" b="1" i="1" dirty="0" smtClean="0">
              <a:solidFill>
                <a:srgbClr val="FF0000"/>
              </a:solidFill>
            </a:endParaRPr>
          </a:p>
          <a:p>
            <a:endParaRPr lang="en-US" b="1" dirty="0"/>
          </a:p>
          <a:p>
            <a:r>
              <a:rPr lang="en-US" b="1" dirty="0" smtClean="0"/>
              <a:t>Step </a:t>
            </a:r>
            <a:r>
              <a:rPr lang="en-US" b="1" dirty="0"/>
              <a:t>1:</a:t>
            </a:r>
            <a:r>
              <a:rPr lang="en-US" dirty="0"/>
              <a:t> Visit the IRCTC e-ticketing website: www.irctc.co.in. 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Step 2:</a:t>
            </a:r>
            <a:r>
              <a:rPr lang="en-US" dirty="0"/>
              <a:t> Login to the IRCTC website by using user id, password. 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Step 3:</a:t>
            </a:r>
            <a:r>
              <a:rPr lang="en-US" dirty="0"/>
              <a:t> You can either login with OTP facility or by entering </a:t>
            </a:r>
            <a:r>
              <a:rPr lang="en-US" dirty="0" smtClean="0"/>
              <a:t>the</a:t>
            </a:r>
          </a:p>
          <a:p>
            <a:r>
              <a:rPr lang="en-US" dirty="0" smtClean="0"/>
              <a:t> </a:t>
            </a:r>
            <a:r>
              <a:rPr lang="en-US" dirty="0" err="1"/>
              <a:t>captcha</a:t>
            </a:r>
            <a:r>
              <a:rPr lang="en-US" dirty="0"/>
              <a:t> code. If opting the OTP facility, enter the </a:t>
            </a:r>
            <a:r>
              <a:rPr lang="en-US" dirty="0" smtClean="0"/>
              <a:t>One</a:t>
            </a:r>
          </a:p>
          <a:p>
            <a:r>
              <a:rPr lang="en-US" dirty="0" smtClean="0"/>
              <a:t> </a:t>
            </a:r>
            <a:r>
              <a:rPr lang="en-US" dirty="0"/>
              <a:t>Time Password (OTP) sent on the registered mobile number to log in</a:t>
            </a:r>
            <a:r>
              <a:rPr lang="en-US" dirty="0" smtClean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 descr="C:\Users\yadmin\Desktop\irct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667000"/>
            <a:ext cx="21431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24800" y="6416675"/>
            <a:ext cx="1066800" cy="365125"/>
          </a:xfrm>
        </p:spPr>
        <p:txBody>
          <a:bodyPr/>
          <a:lstStyle/>
          <a:p>
            <a:r>
              <a:rPr lang="en-US" dirty="0" smtClean="0"/>
              <a:t>CONTI…..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78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914400"/>
            <a:ext cx="765850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Step 4:</a:t>
            </a:r>
            <a:r>
              <a:rPr lang="en-US" dirty="0"/>
              <a:t> Fill the railway stations between which you wish to</a:t>
            </a:r>
          </a:p>
          <a:p>
            <a:r>
              <a:rPr lang="en-US" dirty="0"/>
              <a:t> travel, ‘source station’ and ‘destination station’ on the ‘Book Your </a:t>
            </a:r>
            <a:endParaRPr lang="en-US" dirty="0" smtClean="0"/>
          </a:p>
          <a:p>
            <a:r>
              <a:rPr lang="en-US" dirty="0" smtClean="0"/>
              <a:t>Ticket</a:t>
            </a:r>
            <a:r>
              <a:rPr lang="en-US" dirty="0"/>
              <a:t>’ on the homepage of the IRCTC website.</a:t>
            </a:r>
            <a:r>
              <a:rPr lang="en-US" b="1" dirty="0"/>
              <a:t> </a:t>
            </a:r>
          </a:p>
          <a:p>
            <a:endParaRPr lang="en-US" b="1" dirty="0" smtClean="0"/>
          </a:p>
          <a:p>
            <a:r>
              <a:rPr lang="en-US" b="1" dirty="0" smtClean="0"/>
              <a:t>Step </a:t>
            </a:r>
            <a:r>
              <a:rPr lang="en-US" b="1" dirty="0"/>
              <a:t>5:</a:t>
            </a:r>
            <a:r>
              <a:rPr lang="en-US" dirty="0"/>
              <a:t> Enter the date of journey and class of travel. 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Step 6:</a:t>
            </a:r>
            <a:r>
              <a:rPr lang="en-US" dirty="0"/>
              <a:t> Click on ‘Find Trains’.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Step 7:</a:t>
            </a:r>
            <a:r>
              <a:rPr lang="en-US" dirty="0"/>
              <a:t> The list of trains available on the selected route will be shown. 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2" descr="C:\Users\yadmin\Desktop\train-ticket-step-1-15358060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581400"/>
            <a:ext cx="573405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00999" y="6416675"/>
            <a:ext cx="1105307" cy="365125"/>
          </a:xfrm>
        </p:spPr>
        <p:txBody>
          <a:bodyPr/>
          <a:lstStyle/>
          <a:p>
            <a:r>
              <a:rPr lang="en-US" dirty="0" smtClean="0"/>
              <a:t>CONTI…..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810000" y="6324600"/>
            <a:ext cx="18288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39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609600"/>
            <a:ext cx="7315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Step </a:t>
            </a:r>
            <a:r>
              <a:rPr lang="en-US" b="1" dirty="0"/>
              <a:t>8:</a:t>
            </a:r>
            <a:r>
              <a:rPr lang="en-US" dirty="0"/>
              <a:t> Click on ‘check availability and fare’ to check the </a:t>
            </a:r>
            <a:r>
              <a:rPr lang="en-US" dirty="0" smtClean="0"/>
              <a:t>seat</a:t>
            </a:r>
          </a:p>
          <a:p>
            <a:r>
              <a:rPr lang="en-US" dirty="0" smtClean="0"/>
              <a:t> </a:t>
            </a:r>
            <a:r>
              <a:rPr lang="en-US" dirty="0"/>
              <a:t>availability and fare of the selected class, sleeper class, </a:t>
            </a:r>
            <a:endParaRPr lang="en-US" dirty="0" smtClean="0"/>
          </a:p>
          <a:p>
            <a:r>
              <a:rPr lang="en-US" dirty="0" smtClean="0"/>
              <a:t>3 </a:t>
            </a:r>
            <a:r>
              <a:rPr lang="en-US" dirty="0"/>
              <a:t>tier, 2 tier, 1 AC, Chair Car, Executive Car, etc</a:t>
            </a:r>
            <a:r>
              <a:rPr lang="en-US" dirty="0" smtClean="0"/>
              <a:t>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Step 9:</a:t>
            </a:r>
            <a:r>
              <a:rPr lang="en-US" dirty="0"/>
              <a:t> Select the train with which you want to travel, </a:t>
            </a:r>
            <a:endParaRPr lang="en-US" dirty="0" smtClean="0"/>
          </a:p>
          <a:p>
            <a:r>
              <a:rPr lang="en-US" dirty="0" smtClean="0"/>
              <a:t>subject </a:t>
            </a:r>
            <a:r>
              <a:rPr lang="en-US" dirty="0"/>
              <a:t>to the availability of the train tickets, and click on ‘Book Now</a:t>
            </a:r>
            <a:r>
              <a:rPr lang="en-US" dirty="0" smtClean="0"/>
              <a:t>’.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Step 10:</a:t>
            </a:r>
            <a:r>
              <a:rPr lang="en-US" dirty="0"/>
              <a:t> Confirm train ticket booking by clicking on ‘Ok’ </a:t>
            </a:r>
            <a:r>
              <a:rPr lang="en-US" dirty="0" smtClean="0"/>
              <a:t>on</a:t>
            </a:r>
          </a:p>
          <a:p>
            <a:r>
              <a:rPr lang="en-US" dirty="0" smtClean="0"/>
              <a:t> </a:t>
            </a:r>
            <a:r>
              <a:rPr lang="en-US" dirty="0"/>
              <a:t>the new dialogue box. </a:t>
            </a:r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924800" y="6416675"/>
            <a:ext cx="1066800" cy="365125"/>
          </a:xfrm>
        </p:spPr>
        <p:txBody>
          <a:bodyPr/>
          <a:lstStyle/>
          <a:p>
            <a:r>
              <a:rPr lang="en-US" dirty="0" smtClean="0"/>
              <a:t>CONTI……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8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81433" y="1143000"/>
            <a:ext cx="7315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Step 11:</a:t>
            </a:r>
            <a:r>
              <a:rPr lang="en-US" dirty="0"/>
              <a:t> Enter passenger details such as name, age, gender, </a:t>
            </a:r>
          </a:p>
          <a:p>
            <a:r>
              <a:rPr lang="en-US" dirty="0"/>
              <a:t>food choice, seat preference, mobile number, preferred coach id (if any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</a:t>
            </a:r>
            <a:r>
              <a:rPr lang="en-US" dirty="0"/>
              <a:t>Enter the details of the child, if travelling with children below </a:t>
            </a:r>
            <a:endParaRPr lang="en-US" dirty="0" smtClean="0"/>
          </a:p>
          <a:p>
            <a:r>
              <a:rPr lang="en-US" dirty="0" smtClean="0"/>
              <a:t>5 </a:t>
            </a:r>
            <a:r>
              <a:rPr lang="en-US" dirty="0"/>
              <a:t>years of age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098" name="Picture 2" descr="C:\Users\yadmin\Desktop\train-ticket-step-2-15358060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95600"/>
            <a:ext cx="62865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flipH="1">
            <a:off x="8001000" y="6400800"/>
            <a:ext cx="1066800" cy="304800"/>
          </a:xfrm>
        </p:spPr>
        <p:txBody>
          <a:bodyPr/>
          <a:lstStyle/>
          <a:p>
            <a:r>
              <a:rPr lang="en-US" dirty="0" smtClean="0"/>
              <a:t>CONTI……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0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914400"/>
            <a:ext cx="770057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Step 12:</a:t>
            </a:r>
            <a:r>
              <a:rPr lang="en-US" dirty="0"/>
              <a:t> Enter the verification code and click on ‘Continue Booking’. </a:t>
            </a:r>
            <a:br>
              <a:rPr lang="en-US" dirty="0"/>
            </a:br>
            <a:endParaRPr lang="en-US" dirty="0"/>
          </a:p>
          <a:p>
            <a:r>
              <a:rPr lang="en-US" b="1" dirty="0" smtClean="0"/>
              <a:t>Step </a:t>
            </a:r>
            <a:r>
              <a:rPr lang="en-US" b="1" dirty="0"/>
              <a:t>13:</a:t>
            </a:r>
            <a:r>
              <a:rPr lang="en-US" dirty="0"/>
              <a:t> Click on ‘Continue Booking’ again on the review booking page. 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Step 14:</a:t>
            </a:r>
            <a:r>
              <a:rPr lang="en-US" dirty="0"/>
              <a:t> Select the payment method from the options available such </a:t>
            </a: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/>
              <a:t>credit card, debit card, net banking, mobile wallet and pay </a:t>
            </a:r>
            <a:r>
              <a:rPr lang="en-US" dirty="0" smtClean="0"/>
              <a:t>the</a:t>
            </a:r>
          </a:p>
          <a:p>
            <a:r>
              <a:rPr lang="en-US" dirty="0" smtClean="0"/>
              <a:t> </a:t>
            </a:r>
            <a:r>
              <a:rPr lang="en-US" dirty="0"/>
              <a:t>required amount on payment window. </a:t>
            </a:r>
          </a:p>
          <a:p>
            <a:endParaRPr lang="en-US" dirty="0"/>
          </a:p>
        </p:txBody>
      </p:sp>
      <p:pic>
        <p:nvPicPr>
          <p:cNvPr id="5122" name="Picture 2" descr="C:\Users\yadmin\Desktop\train-ticket-step-3-15358060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71800"/>
            <a:ext cx="6286500" cy="353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flipH="1">
            <a:off x="8001000" y="6491606"/>
            <a:ext cx="838200" cy="290194"/>
          </a:xfrm>
        </p:spPr>
        <p:txBody>
          <a:bodyPr/>
          <a:lstStyle/>
          <a:p>
            <a:r>
              <a:rPr lang="en-US" dirty="0" smtClean="0"/>
              <a:t>CONTI……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810000" y="6553200"/>
            <a:ext cx="1828800" cy="22859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36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 flipH="1">
            <a:off x="-1219200" y="6172200"/>
            <a:ext cx="76200" cy="365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213" name="Picture 21" descr="C:\Users\yadmin\AppData\Local\Microsoft\Windows\INetCache\IE\GY09BEIK\thank-you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26058"/>
            <a:ext cx="6172200" cy="4670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90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170</TotalTime>
  <Words>111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Slipstream</vt:lpstr>
      <vt:lpstr>     Wel- come</vt:lpstr>
      <vt:lpstr> Book Train Tickets Online </vt:lpstr>
      <vt:lpstr>         Benefits Of Online                 Booking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j-36</dc:creator>
  <cp:lastModifiedBy>yadmin</cp:lastModifiedBy>
  <cp:revision>25</cp:revision>
  <dcterms:created xsi:type="dcterms:W3CDTF">2006-08-16T00:00:00Z</dcterms:created>
  <dcterms:modified xsi:type="dcterms:W3CDTF">2019-11-04T12:46:43Z</dcterms:modified>
</cp:coreProperties>
</file>