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65" r:id="rId4"/>
    <p:sldId id="258" r:id="rId5"/>
    <p:sldId id="262" r:id="rId6"/>
    <p:sldId id="260" r:id="rId7"/>
    <p:sldId id="261" r:id="rId8"/>
    <p:sldId id="263" r:id="rId9"/>
    <p:sldId id="267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6753-94DF-4A9F-ACF4-9EA703064E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FD7-88AA-40F7-AC4A-183D5058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6753-94DF-4A9F-ACF4-9EA703064E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FD7-88AA-40F7-AC4A-183D5058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8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6753-94DF-4A9F-ACF4-9EA703064E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FD7-88AA-40F7-AC4A-183D5058AA0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425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6753-94DF-4A9F-ACF4-9EA703064E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FD7-88AA-40F7-AC4A-183D5058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86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6753-94DF-4A9F-ACF4-9EA703064E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FD7-88AA-40F7-AC4A-183D5058AA0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826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6753-94DF-4A9F-ACF4-9EA703064E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FD7-88AA-40F7-AC4A-183D5058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86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6753-94DF-4A9F-ACF4-9EA703064E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FD7-88AA-40F7-AC4A-183D5058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61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6753-94DF-4A9F-ACF4-9EA703064E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FD7-88AA-40F7-AC4A-183D5058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2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6753-94DF-4A9F-ACF4-9EA703064E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FD7-88AA-40F7-AC4A-183D5058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3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6753-94DF-4A9F-ACF4-9EA703064E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FD7-88AA-40F7-AC4A-183D5058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6753-94DF-4A9F-ACF4-9EA703064E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FD7-88AA-40F7-AC4A-183D5058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5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6753-94DF-4A9F-ACF4-9EA703064E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FD7-88AA-40F7-AC4A-183D5058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7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6753-94DF-4A9F-ACF4-9EA703064E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FD7-88AA-40F7-AC4A-183D5058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9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6753-94DF-4A9F-ACF4-9EA703064E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FD7-88AA-40F7-AC4A-183D5058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7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6753-94DF-4A9F-ACF4-9EA703064E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FD7-88AA-40F7-AC4A-183D5058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2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6753-94DF-4A9F-ACF4-9EA703064E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FD7-88AA-40F7-AC4A-183D5058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7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A6753-94DF-4A9F-ACF4-9EA703064E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6C8FD7-88AA-40F7-AC4A-183D5058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147" y="1567046"/>
            <a:ext cx="7766936" cy="1646302"/>
          </a:xfrm>
        </p:spPr>
        <p:txBody>
          <a:bodyPr/>
          <a:lstStyle/>
          <a:p>
            <a:pPr algn="ctr"/>
            <a:r>
              <a:rPr lang="en-US" dirty="0"/>
              <a:t>Put my important files on CD or DVD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741575"/>
            <a:ext cx="7766936" cy="2155023"/>
          </a:xfrm>
        </p:spPr>
        <p:txBody>
          <a:bodyPr>
            <a:normAutofit/>
          </a:bodyPr>
          <a:lstStyle/>
          <a:p>
            <a:r>
              <a:rPr lang="en-US" b="1" dirty="0" smtClean="0"/>
              <a:t>Supriya Maroti Dange</a:t>
            </a:r>
          </a:p>
          <a:p>
            <a:r>
              <a:rPr lang="en-US" b="1" dirty="0" smtClean="0"/>
              <a:t>(Deputy collector)</a:t>
            </a:r>
            <a:endParaRPr lang="en-US" b="1" dirty="0"/>
          </a:p>
          <a:p>
            <a:r>
              <a:rPr lang="en-US" b="1" dirty="0" smtClean="0"/>
              <a:t>Class: 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771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8271" y="2967335"/>
            <a:ext cx="4495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THANK YOU…</a:t>
            </a:r>
          </a:p>
        </p:txBody>
      </p:sp>
    </p:spTree>
    <p:extLst>
      <p:ext uri="{BB962C8B-B14F-4D97-AF65-F5344CB8AC3E}">
        <p14:creationId xmlns:p14="http://schemas.microsoft.com/office/powerpoint/2010/main" val="319389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CD/DVD: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Compact Disc/Digital Versatile </a:t>
            </a:r>
            <a:r>
              <a:rPr lang="en-US" sz="1600" dirty="0"/>
              <a:t>D</a:t>
            </a:r>
            <a:r>
              <a:rPr lang="en-US" sz="1600" dirty="0" smtClean="0"/>
              <a:t>isc.</a:t>
            </a:r>
          </a:p>
          <a:p>
            <a:endParaRPr lang="en-US" sz="1600" dirty="0" smtClean="0"/>
          </a:p>
          <a:p>
            <a:r>
              <a:rPr lang="en-US" sz="1600" dirty="0" smtClean="0"/>
              <a:t>It </a:t>
            </a:r>
            <a:r>
              <a:rPr lang="en-US" sz="1600" dirty="0"/>
              <a:t>is a portable storage medium that can be used to record, store and play back audio, video and other data in </a:t>
            </a:r>
            <a:r>
              <a:rPr lang="en-US" sz="1600" dirty="0" smtClean="0"/>
              <a:t>digital</a:t>
            </a:r>
            <a:r>
              <a:rPr lang="en-US" sz="1600" dirty="0"/>
              <a:t> form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smtClean="0"/>
              <a:t>Storage capacity of CD is 700Mb but the DVD can store 7 times more data than CD i.e. 4.7Gb.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570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Insert a disc :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130233"/>
            <a:ext cx="4726585" cy="4279897"/>
          </a:xfrm>
        </p:spPr>
      </p:pic>
      <p:sp>
        <p:nvSpPr>
          <p:cNvPr id="8" name="TextBox 7"/>
          <p:cNvSpPr txBox="1"/>
          <p:nvPr/>
        </p:nvSpPr>
        <p:spPr>
          <a:xfrm>
            <a:off x="5906278" y="2211355"/>
            <a:ext cx="328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 Select ‘Burn files to disc’ option from an AutoPlay window which appears after you insert a disc.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8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2:  Open DVD RW drive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8" y="1930400"/>
            <a:ext cx="5862862" cy="4392064"/>
          </a:xfrm>
        </p:spPr>
      </p:pic>
      <p:sp>
        <p:nvSpPr>
          <p:cNvPr id="7" name="TextBox 6"/>
          <p:cNvSpPr txBox="1"/>
          <p:nvPr/>
        </p:nvSpPr>
        <p:spPr>
          <a:xfrm>
            <a:off x="7296539" y="2192694"/>
            <a:ext cx="1977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b="1" dirty="0" smtClean="0">
                <a:sym typeface="Wingdings" panose="05000000000000000000" pitchFamily="2" charset="2"/>
              </a:rPr>
              <a:t>Go to my computer.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US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b="1" dirty="0" smtClean="0">
                <a:sym typeface="Wingdings" panose="05000000000000000000" pitchFamily="2" charset="2"/>
              </a:rPr>
              <a:t>Open DVD RW drive.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31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3: Give </a:t>
            </a:r>
            <a:r>
              <a:rPr lang="en-US" dirty="0"/>
              <a:t>the disc a </a:t>
            </a:r>
            <a:r>
              <a:rPr lang="en-US" dirty="0" smtClean="0"/>
              <a:t>name 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218558"/>
            <a:ext cx="5203541" cy="4490152"/>
          </a:xfrm>
        </p:spPr>
      </p:pic>
      <p:sp>
        <p:nvSpPr>
          <p:cNvPr id="5" name="TextBox 4"/>
          <p:cNvSpPr txBox="1"/>
          <p:nvPr/>
        </p:nvSpPr>
        <p:spPr>
          <a:xfrm>
            <a:off x="6550090" y="2218558"/>
            <a:ext cx="2649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 smtClean="0"/>
              <a:t>This </a:t>
            </a:r>
            <a:r>
              <a:rPr lang="en-US" dirty="0"/>
              <a:t>can help you identify what's on this disc </a:t>
            </a:r>
            <a:r>
              <a:rPr lang="en-US" dirty="0" smtClean="0"/>
              <a:t>later.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 smtClean="0"/>
              <a:t>By default name is current date.</a:t>
            </a:r>
          </a:p>
        </p:txBody>
      </p:sp>
    </p:spTree>
    <p:extLst>
      <p:ext uri="{BB962C8B-B14F-4D97-AF65-F5344CB8AC3E}">
        <p14:creationId xmlns:p14="http://schemas.microsoft.com/office/powerpoint/2010/main" val="106248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Choose your </a:t>
            </a:r>
            <a:r>
              <a:rPr lang="en-US" dirty="0" smtClean="0">
                <a:sym typeface="Wingdings" panose="05000000000000000000" pitchFamily="2" charset="2"/>
              </a:rPr>
              <a:t>format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35" y="2003954"/>
            <a:ext cx="5019719" cy="4331532"/>
          </a:xfrm>
        </p:spPr>
      </p:pic>
      <p:sp>
        <p:nvSpPr>
          <p:cNvPr id="10" name="TextBox 9"/>
          <p:cNvSpPr txBox="1"/>
          <p:nvPr/>
        </p:nvSpPr>
        <p:spPr>
          <a:xfrm>
            <a:off x="6923314" y="1930400"/>
            <a:ext cx="33505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Like a USB flash drive:</a:t>
            </a:r>
          </a:p>
          <a:p>
            <a:r>
              <a:rPr lang="en-US" dirty="0" smtClean="0"/>
              <a:t>    It allows you to add, edit </a:t>
            </a:r>
          </a:p>
          <a:p>
            <a:r>
              <a:rPr lang="en-US" dirty="0"/>
              <a:t> </a:t>
            </a:r>
            <a:r>
              <a:rPr lang="en-US" dirty="0" smtClean="0"/>
              <a:t>   and delete files on the disc</a:t>
            </a:r>
          </a:p>
          <a:p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With a CD/DVD player:</a:t>
            </a:r>
          </a:p>
          <a:p>
            <a:r>
              <a:rPr lang="en-US" dirty="0"/>
              <a:t> </a:t>
            </a:r>
            <a:r>
              <a:rPr lang="en-US" dirty="0" smtClean="0"/>
              <a:t>  Once file added to the disc, </a:t>
            </a:r>
            <a:endParaRPr lang="en-US" dirty="0"/>
          </a:p>
          <a:p>
            <a:r>
              <a:rPr lang="en-US" dirty="0" smtClean="0"/>
              <a:t>    it can’t be changed.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3394449">
            <a:off x="4952928" y="3529598"/>
            <a:ext cx="839755" cy="14182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6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5: Add </a:t>
            </a:r>
            <a:r>
              <a:rPr lang="en-US" dirty="0"/>
              <a:t>files to the </a:t>
            </a:r>
            <a:r>
              <a:rPr lang="en-US" dirty="0" smtClean="0"/>
              <a:t>disc: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216572"/>
            <a:ext cx="6189997" cy="4575216"/>
          </a:xfrm>
        </p:spPr>
      </p:pic>
      <p:sp>
        <p:nvSpPr>
          <p:cNvPr id="5" name="TextBox 4"/>
          <p:cNvSpPr txBox="1"/>
          <p:nvPr/>
        </p:nvSpPr>
        <p:spPr>
          <a:xfrm>
            <a:off x="7231224" y="2216572"/>
            <a:ext cx="26965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 smtClean="0"/>
              <a:t>Once </a:t>
            </a:r>
            <a:r>
              <a:rPr lang="en-US" dirty="0"/>
              <a:t>you've selected your disc format, you can start adding files to the disc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/>
              <a:t>Right-click on a file or folder and select "Send to" and then your disc drive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	OR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/>
              <a:t>Click and drag files into the blank DVD's window.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9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</a:t>
            </a:r>
            <a:r>
              <a:rPr lang="en-US" dirty="0"/>
              <a:t>Finish the disc.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5556254" cy="4451739"/>
          </a:xfrm>
        </p:spPr>
      </p:pic>
      <p:sp>
        <p:nvSpPr>
          <p:cNvPr id="5" name="TextBox 4"/>
          <p:cNvSpPr txBox="1"/>
          <p:nvPr/>
        </p:nvSpPr>
        <p:spPr>
          <a:xfrm>
            <a:off x="6774024" y="1930400"/>
            <a:ext cx="2827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 smtClean="0"/>
              <a:t>When </a:t>
            </a:r>
            <a:r>
              <a:rPr lang="en-US" dirty="0"/>
              <a:t>you're done adding files to your disc, you can finish the process by </a:t>
            </a:r>
            <a:r>
              <a:rPr lang="en-US" dirty="0" smtClean="0"/>
              <a:t>burning </a:t>
            </a:r>
            <a:r>
              <a:rPr lang="en-US" dirty="0"/>
              <a:t>the </a:t>
            </a:r>
            <a:r>
              <a:rPr lang="en-US" dirty="0" smtClean="0"/>
              <a:t>disc.</a:t>
            </a:r>
          </a:p>
        </p:txBody>
      </p:sp>
    </p:spTree>
    <p:extLst>
      <p:ext uri="{BB962C8B-B14F-4D97-AF65-F5344CB8AC3E}">
        <p14:creationId xmlns:p14="http://schemas.microsoft.com/office/powerpoint/2010/main" val="9435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disc is burned, it cannot be modified later i.e. we cannot add any file or edit any file in the disc.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burning gets completed then the disc is ready to use.</a:t>
            </a:r>
          </a:p>
          <a:p>
            <a:endParaRPr lang="en-US" dirty="0"/>
          </a:p>
          <a:p>
            <a:r>
              <a:rPr lang="en-US" dirty="0" smtClean="0"/>
              <a:t>Remove the disc.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874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2603</TotalTime>
  <Words>270</Words>
  <Application>Microsoft Office PowerPoint</Application>
  <PresentationFormat>Custom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Facet</vt:lpstr>
      <vt:lpstr>Put my important files on CD or DVD</vt:lpstr>
      <vt:lpstr>What is CD/DVD:</vt:lpstr>
      <vt:lpstr>Step 1: Insert a disc :</vt:lpstr>
      <vt:lpstr>Step 2:  Open DVD RW drive  </vt:lpstr>
      <vt:lpstr>Step 3: Give the disc a name : </vt:lpstr>
      <vt:lpstr>Step 4: Choose your format</vt:lpstr>
      <vt:lpstr>Step 5: Add files to the disc:</vt:lpstr>
      <vt:lpstr>Step 6: Finish the disc.</vt:lpstr>
      <vt:lpstr>Step 7 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Files in CD/DVD</dc:title>
  <dc:creator>supriya</dc:creator>
  <cp:lastModifiedBy>room27</cp:lastModifiedBy>
  <cp:revision>26</cp:revision>
  <dcterms:created xsi:type="dcterms:W3CDTF">2019-10-28T18:47:30Z</dcterms:created>
  <dcterms:modified xsi:type="dcterms:W3CDTF">2019-11-03T03:24:56Z</dcterms:modified>
</cp:coreProperties>
</file>