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9AAA1-92BD-4938-8F3E-5407F0097A3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310E-6BAF-4027-A482-584E5EC5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515-0D3C-4299-82F6-7A2951D4A602}" type="datetime1">
              <a:rPr lang="en-US" smtClean="0"/>
              <a:t>11/4/2019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DF2-28E3-45F6-80EF-85355035750B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7C89-1F0D-41D9-9078-071560CE9324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F91-2EE1-414A-AB33-D1D39F941313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043A-0706-4E68-A044-4F1909F3C185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7496-0442-4EE0-A7F9-57A5ED2F83DA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5BEC-5C0F-49CA-A12F-F7F557ECC81A}" type="datetime1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79C-7A96-4B67-B3D7-6215727453F2}" type="datetime1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878-568B-45FC-8DF1-F4C9B13CF161}" type="datetime1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C730-62A2-4F85-A12C-64A9CFDC8360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B14-42D4-4986-951A-5CFDE250D46E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67A241-C7F4-4DE9-BCE7-2EAAF97CD356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COMMUNICATE USING GOOGLE HANGOUTS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PRESENTATION BY </a:t>
            </a:r>
            <a:r>
              <a:rPr lang="en-IN" dirty="0" smtClean="0"/>
              <a:t>-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</a:t>
            </a:r>
            <a:r>
              <a:rPr lang="en-IN" b="1" dirty="0" smtClean="0"/>
              <a:t>DADAS BAPURAO BIRA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      ACP/DYSP</a:t>
            </a:r>
          </a:p>
          <a:p>
            <a:pPr marL="0" indent="0">
              <a:buNone/>
            </a:pPr>
            <a:r>
              <a:rPr lang="en-IN" b="1" dirty="0" smtClean="0"/>
              <a:t>                                   CPTP-5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     YASHADA PUNE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477000" y="830434"/>
            <a:ext cx="242504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Another function available is called “Cameraman” on the left sidebar: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819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0993"/>
            <a:ext cx="20859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1089602"/>
            <a:ext cx="34956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62" y="1861484"/>
            <a:ext cx="14287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533814"/>
            <a:ext cx="2348840" cy="41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83438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Now you may want to control everyone’s ability to talk or show video. To do this, choose the “Control Room” button on the left sidebar: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9894" y="2290110"/>
            <a:ext cx="216708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In turn, this right sidebar will pop-up showing every participant and if their audio / video is muted or not: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056263" y="4658142"/>
            <a:ext cx="246632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That gives you even more control over those joining the Hangout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684156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Georgia" panose="02040502050405020303" pitchFamily="18" charset="0"/>
              </a:rPr>
              <a:t>There are so many other options on the left sidebar like “Chat” and “</a:t>
            </a:r>
            <a:r>
              <a:rPr lang="en-US" sz="1600" dirty="0" err="1">
                <a:latin typeface="Georgia" panose="02040502050405020303" pitchFamily="18" charset="0"/>
              </a:rPr>
              <a:t>Screenshare</a:t>
            </a:r>
            <a:r>
              <a:rPr lang="en-US" sz="1600" dirty="0">
                <a:latin typeface="Georgia" panose="02040502050405020303" pitchFamily="18" charset="0"/>
              </a:rPr>
              <a:t>” as well as sharing YouTube videos, etc. The best way to </a:t>
            </a:r>
            <a:r>
              <a:rPr lang="en-US" sz="1600" dirty="0" smtClean="0">
                <a:latin typeface="Georgia" panose="02040502050405020303" pitchFamily="18" charset="0"/>
              </a:rPr>
              <a:t>become familiar  with these </a:t>
            </a:r>
            <a:r>
              <a:rPr lang="en-US" sz="1600" dirty="0" err="1" smtClean="0">
                <a:latin typeface="Georgia" panose="02040502050405020303" pitchFamily="18" charset="0"/>
              </a:rPr>
              <a:t>toosl</a:t>
            </a:r>
            <a:r>
              <a:rPr lang="en-US" sz="1600" dirty="0" smtClean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is to play around </a:t>
            </a:r>
            <a:r>
              <a:rPr lang="en-US" sz="1600" dirty="0" smtClean="0">
                <a:latin typeface="Georgia" panose="02040502050405020303" pitchFamily="18" charset="0"/>
              </a:rPr>
              <a:t>and </a:t>
            </a:r>
            <a:r>
              <a:rPr lang="en-US" sz="1600" dirty="0">
                <a:latin typeface="Georgia" panose="02040502050405020303" pitchFamily="18" charset="0"/>
              </a:rPr>
              <a:t>see what will work best for your Hangout and </a:t>
            </a:r>
            <a:r>
              <a:rPr lang="en-US" sz="1600" dirty="0" smtClean="0">
                <a:latin typeface="Georgia" panose="02040502050405020303" pitchFamily="18" charset="0"/>
              </a:rPr>
              <a:t>benefit </a:t>
            </a:r>
            <a:r>
              <a:rPr lang="en-US" sz="1600" dirty="0">
                <a:latin typeface="Georgia" panose="02040502050405020303" pitchFamily="18" charset="0"/>
              </a:rPr>
              <a:t>you and your participants the most</a:t>
            </a:r>
            <a:r>
              <a:rPr lang="en-US" sz="14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894" y="0"/>
            <a:ext cx="8696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Tools to Improve Hangout Experience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72" y="1648783"/>
            <a:ext cx="50292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61657"/>
            <a:ext cx="4670410" cy="15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5057" y="848564"/>
            <a:ext cx="844368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When you are ready to end your Hangout, click the Phone Icon (“Leave Call”) in the top center: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90171" y="2640708"/>
            <a:ext cx="71048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It will then ask you if you want to end your broadcast, choose end broadcast: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8667" y="5450006"/>
            <a:ext cx="752633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400" dirty="0" smtClean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altLang="en-US" sz="1400" dirty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pop-up screen will then inform you that it successfully recorded to your </a:t>
            </a:r>
            <a:r>
              <a:rPr lang="en-US" altLang="en-US" sz="1400" dirty="0" smtClean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YouTube channel </a:t>
            </a:r>
            <a:r>
              <a:rPr lang="en-US" altLang="en-US" sz="1400" dirty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connected with the </a:t>
            </a:r>
            <a:r>
              <a:rPr lang="en-US" altLang="en-US" sz="1400" dirty="0" smtClean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account  </a:t>
            </a:r>
            <a:r>
              <a:rPr lang="en-US" altLang="en-US" sz="1400" dirty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used for the Hangout . You can go to your Video </a:t>
            </a:r>
            <a:r>
              <a:rPr lang="en-US" altLang="en-US" sz="1400" dirty="0" smtClean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Manager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to see it as it processes,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which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will take some time. You can then deleted the Hangout for your Google+ page if you want to and make the YouTube recording of it Private, as well, if desired.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629" y="128173"/>
            <a:ext cx="5791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are finished…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52400" y="2819400"/>
            <a:ext cx="7086600" cy="1219200"/>
          </a:xfrm>
        </p:spPr>
        <p:txBody>
          <a:bodyPr/>
          <a:lstStyle/>
          <a:p>
            <a:r>
              <a:rPr lang="en-IN" dirty="0" smtClean="0"/>
              <a:t>          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95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roid-life.com/wp-content/uploads/2013/05/google-hangou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" y="1297303"/>
            <a:ext cx="9144000" cy="40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Successfully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Hangout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0612" y="6675437"/>
            <a:ext cx="561975" cy="365125"/>
          </a:xfrm>
        </p:spPr>
        <p:txBody>
          <a:bodyPr/>
          <a:lstStyle/>
          <a:p>
            <a:fld id="{927FEEF9-37D6-43F4-8654-A528BAEAAFFE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4420654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To begin Google Hangouts On Air you will need to</a:t>
            </a:r>
            <a:r>
              <a:rPr lang="en-US" dirty="0" smtClean="0">
                <a:latin typeface="Georgia" panose="02040502050405020303" pitchFamily="18" charset="0"/>
              </a:rPr>
              <a:t>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1.</a:t>
            </a:r>
            <a:r>
              <a:rPr lang="en-US" dirty="0" smtClean="0">
                <a:latin typeface="Georgia" panose="02040502050405020303" pitchFamily="18" charset="0"/>
              </a:rPr>
              <a:t>Create </a:t>
            </a:r>
            <a:r>
              <a:rPr lang="en-US" dirty="0" smtClean="0">
                <a:latin typeface="Georgia" panose="02040502050405020303" pitchFamily="18" charset="0"/>
              </a:rPr>
              <a:t>a </a:t>
            </a:r>
            <a:r>
              <a:rPr lang="en-US" sz="1600" b="1" dirty="0" smtClean="0">
                <a:latin typeface="Georgia" panose="02040502050405020303" pitchFamily="18" charset="0"/>
              </a:rPr>
              <a:t>Google account</a:t>
            </a:r>
            <a:r>
              <a:rPr lang="en-US" dirty="0" smtClean="0">
                <a:latin typeface="Georgia" panose="02040502050405020303" pitchFamily="18" charset="0"/>
              </a:rPr>
              <a:t>, which automatically creates a Google+ profile,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2.Download a simple Google Hangouts plugin,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3.Ensure </a:t>
            </a:r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sz="1600" b="1" dirty="0" smtClean="0">
                <a:latin typeface="Georgia" panose="02040502050405020303" pitchFamily="18" charset="0"/>
              </a:rPr>
              <a:t>YouTube account </a:t>
            </a:r>
            <a:r>
              <a:rPr lang="en-US" dirty="0" smtClean="0">
                <a:latin typeface="Georgia" panose="02040502050405020303" pitchFamily="18" charset="0"/>
              </a:rPr>
              <a:t>is connected with your Google+ 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After these items are completed, you are ready to start a Hangout!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GOOGLE HANGOUTS?</a:t>
            </a:r>
          </a:p>
          <a:p>
            <a:endParaRPr lang="en-US" sz="32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IN BRIEF-</a:t>
            </a:r>
            <a:r>
              <a:rPr lang="en-US" sz="1600" dirty="0" smtClean="0">
                <a:latin typeface="Georgia" panose="02040502050405020303" pitchFamily="18" charset="0"/>
              </a:rPr>
              <a:t>“Google</a:t>
            </a:r>
            <a:r>
              <a:rPr lang="en-US" sz="1600" dirty="0">
                <a:latin typeface="Georgia" panose="02040502050405020303" pitchFamily="18" charset="0"/>
              </a:rPr>
              <a:t>+ Hangouts is a </a:t>
            </a:r>
            <a:r>
              <a:rPr lang="en-US" sz="1600" dirty="0" smtClean="0">
                <a:latin typeface="Georgia" panose="02040502050405020303" pitchFamily="18" charset="0"/>
              </a:rPr>
              <a:t>free video chat</a:t>
            </a:r>
            <a:r>
              <a:rPr lang="en-US" sz="1600" dirty="0">
                <a:latin typeface="Georgia" panose="02040502050405020303" pitchFamily="18" charset="0"/>
              </a:rPr>
              <a:t> service from Google that enables both one-on-one chats and group chats with up to ten people at a time. </a:t>
            </a:r>
            <a:r>
              <a:rPr lang="en-US" sz="1600" dirty="0" smtClean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While somewhat similar to Skype, </a:t>
            </a:r>
            <a:r>
              <a:rPr lang="en-US" sz="1600" dirty="0" err="1" smtClean="0">
                <a:latin typeface="Georgia" panose="02040502050405020303" pitchFamily="18" charset="0"/>
              </a:rPr>
              <a:t>Facetime</a:t>
            </a:r>
            <a:r>
              <a:rPr lang="en-US" sz="1600" dirty="0" smtClean="0"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latin typeface="Georgia" panose="02040502050405020303" pitchFamily="18" charset="0"/>
              </a:rPr>
              <a:t>and</a:t>
            </a:r>
            <a:r>
              <a:rPr lang="en-US" sz="1600" dirty="0">
                <a:latin typeface="Georgia" panose="02040502050405020303" pitchFamily="18" charset="0"/>
              </a:rPr>
              <a:t> Facebook Video Chat, Google Hangouts focuses more on </a:t>
            </a:r>
            <a:endParaRPr lang="en-US" sz="1600" dirty="0" smtClean="0">
              <a:latin typeface="Georgia" panose="02040502050405020303" pitchFamily="18" charset="0"/>
            </a:endParaRPr>
          </a:p>
          <a:p>
            <a:pPr algn="just"/>
            <a:r>
              <a:rPr lang="en-US" sz="1600" dirty="0" smtClean="0">
                <a:latin typeface="Georgia" panose="02040502050405020303" pitchFamily="18" charset="0"/>
              </a:rPr>
              <a:t>"</a:t>
            </a:r>
            <a:r>
              <a:rPr lang="en-US" sz="1600" dirty="0">
                <a:latin typeface="Georgia" panose="02040502050405020303" pitchFamily="18" charset="0"/>
              </a:rPr>
              <a:t>face-to-face-to-face" group interaction as opposed to one-on-one video chats, and utilizes sophisticated technology to seamlessly switch the focus to the person currently chatting.</a:t>
            </a:r>
            <a:r>
              <a:rPr lang="en-US" sz="1600" dirty="0" smtClean="0">
                <a:latin typeface="Georgia" panose="02040502050405020303" pitchFamily="18" charset="0"/>
              </a:rPr>
              <a:t/>
            </a:r>
            <a:br>
              <a:rPr lang="en-US" sz="1600" dirty="0" smtClean="0">
                <a:latin typeface="Georgia" panose="02040502050405020303" pitchFamily="18" charset="0"/>
              </a:rPr>
            </a:br>
            <a:r>
              <a:rPr lang="en-US" sz="1600" dirty="0" smtClean="0">
                <a:latin typeface="Georgia" panose="02040502050405020303" pitchFamily="18" charset="0"/>
              </a:rPr>
              <a:t/>
            </a:r>
            <a:br>
              <a:rPr lang="en-US" sz="1600" dirty="0" smtClean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Google Hangouts can be accessed via laptop and desktop computers as well as with </a:t>
            </a:r>
            <a:r>
              <a:rPr lang="en-US" sz="1600" dirty="0" smtClean="0">
                <a:latin typeface="Georgia" panose="02040502050405020303" pitchFamily="18" charset="0"/>
              </a:rPr>
              <a:t>android</a:t>
            </a:r>
            <a:r>
              <a:rPr lang="en-US" sz="1600" dirty="0">
                <a:latin typeface="Georgia" panose="02040502050405020303" pitchFamily="18" charset="0"/>
              </a:rPr>
              <a:t> mobile devices (Android </a:t>
            </a:r>
            <a:r>
              <a:rPr lang="en-US" sz="1600" dirty="0" smtClean="0">
                <a:latin typeface="Georgia" panose="02040502050405020303" pitchFamily="18" charset="0"/>
              </a:rPr>
              <a:t>“</a:t>
            </a:r>
            <a:r>
              <a:rPr lang="en-US" sz="1600" dirty="0" err="1" smtClean="0">
                <a:latin typeface="Georgia" panose="02040502050405020303" pitchFamily="18" charset="0"/>
              </a:rPr>
              <a:t>Gingerbed</a:t>
            </a:r>
            <a:r>
              <a:rPr lang="en-US" sz="1600" dirty="0" smtClean="0">
                <a:latin typeface="Georgia" panose="02040502050405020303" pitchFamily="18" charset="0"/>
              </a:rPr>
              <a:t>" </a:t>
            </a:r>
            <a:r>
              <a:rPr lang="en-US" sz="1600" dirty="0">
                <a:latin typeface="Georgia" panose="02040502050405020303" pitchFamily="18" charset="0"/>
              </a:rPr>
              <a:t>v2.3 and later) and, in the near </a:t>
            </a:r>
            <a:r>
              <a:rPr lang="en-US" sz="1600" dirty="0" smtClean="0">
                <a:latin typeface="Georgia" panose="02040502050405020303" pitchFamily="18" charset="0"/>
              </a:rPr>
              <a:t>future, </a:t>
            </a:r>
            <a:r>
              <a:rPr lang="en-US" sz="1600" dirty="0" err="1" smtClean="0">
                <a:latin typeface="Georgia" panose="02040502050405020303" pitchFamily="18" charset="0"/>
              </a:rPr>
              <a:t>iOS</a:t>
            </a:r>
            <a:r>
              <a:rPr lang="en-US" sz="1600" dirty="0" smtClean="0">
                <a:latin typeface="Georgia" panose="02040502050405020303" pitchFamily="18" charset="0"/>
              </a:rPr>
              <a:t>-powered </a:t>
            </a:r>
            <a:r>
              <a:rPr lang="en-US" sz="1600" dirty="0">
                <a:latin typeface="Georgia" panose="02040502050405020303" pitchFamily="18" charset="0"/>
              </a:rPr>
              <a:t>mobile devices.  In addition to video chatting, Google Hangouts users can share documents, scratchpads, images and </a:t>
            </a:r>
            <a:r>
              <a:rPr lang="en-US" sz="1600" dirty="0" smtClean="0">
                <a:latin typeface="Georgia" panose="02040502050405020303" pitchFamily="18" charset="0"/>
              </a:rPr>
              <a:t>YouTube videos </a:t>
            </a:r>
            <a:r>
              <a:rPr lang="en-US" sz="1600" dirty="0">
                <a:latin typeface="Georgia" panose="02040502050405020303" pitchFamily="18" charset="0"/>
              </a:rPr>
              <a:t>with other users. </a:t>
            </a:r>
            <a:r>
              <a:rPr lang="en-US" sz="1600" dirty="0" smtClean="0">
                <a:latin typeface="Georgia" panose="02040502050405020303" pitchFamily="18" charset="0"/>
              </a:rPr>
              <a:t>Google</a:t>
            </a:r>
            <a:r>
              <a:rPr lang="en-US" sz="1600" dirty="0">
                <a:latin typeface="Georgia" panose="02040502050405020303" pitchFamily="18" charset="0"/>
              </a:rPr>
              <a:t>+ Hangouts also offers a "Hangouts on Air" feature for broadcasting live video conversations that are accessible to anyone with a web browser</a:t>
            </a:r>
            <a:r>
              <a:rPr lang="en-US" sz="1600" dirty="0" smtClean="0">
                <a:latin typeface="Georgia" panose="02040502050405020303" pitchFamily="18" charset="0"/>
              </a:rPr>
              <a:t>.” – </a:t>
            </a:r>
            <a:r>
              <a:rPr lang="en-US" sz="1600" dirty="0" err="1">
                <a:latin typeface="Georgia" panose="02040502050405020303" pitchFamily="18" charset="0"/>
              </a:rPr>
              <a:t>W</a:t>
            </a:r>
            <a:r>
              <a:rPr lang="en-US" sz="1600" dirty="0" err="1" smtClean="0">
                <a:latin typeface="Georgia" panose="02040502050405020303" pitchFamily="18" charset="0"/>
              </a:rPr>
              <a:t>ebopedia</a:t>
            </a:r>
            <a:r>
              <a:rPr lang="en-US" sz="1600" dirty="0" smtClean="0">
                <a:latin typeface="Georgia" panose="02040502050405020303" pitchFamily="18" charset="0"/>
              </a:rPr>
              <a:t>.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120"/>
            <a:ext cx="9067800" cy="40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62000" y="1335314"/>
            <a:ext cx="1440678" cy="274320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720299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Go to your Google+ page and click on the Profile tab in the top left corner where a left sidebar will pop up: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22339"/>
            <a:ext cx="592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to the Hangouts Page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962400"/>
            <a:ext cx="990600" cy="3410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74" y="811117"/>
            <a:ext cx="2353565" cy="58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792054" y="5029200"/>
            <a:ext cx="1732915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46711"/>
            <a:ext cx="920336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Select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the item titled “Hangouts” on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the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Profile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tab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172575" y="11610975"/>
            <a:ext cx="1732915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4856" y="4858657"/>
            <a:ext cx="1343344" cy="3410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" y="1993752"/>
            <a:ext cx="896424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14400" y="1451520"/>
            <a:ext cx="1219200" cy="159648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820579"/>
            <a:ext cx="521008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Click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on the blue button titled “Start a Hangout On Air”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599" y="14606"/>
            <a:ext cx="7829387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the editing process of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</a:p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Hangout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-123110"/>
            <a:ext cx="91657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After clicking the button, a screen will pop-up asking for the event details. Include the title, a short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description, the date of the event (either now or in the future), and who you’d like to invite. If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you just want people to watch and not really interact within the Hangout, </a:t>
            </a:r>
            <a:r>
              <a:rPr lang="en-US" altLang="en-US" sz="1600" dirty="0" smtClean="0">
                <a:latin typeface="Georgia" panose="02040502050405020303" pitchFamily="18" charset="0"/>
                <a:cs typeface="Arial" pitchFamily="34" charset="0"/>
              </a:rPr>
              <a:t>add them to the audience. If you want them to actually join within the Hangout via video/audio, you will have to send them a link. Either way they can view the Hangout. 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he overall public will have means of viewing your Hangout either on your Google+ page or YouTube page as it will stream live and be recorded to the YouTube page. You can make it private after the Hangout On Air has ended.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51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34764"/>
            <a:ext cx="5362575" cy="49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172075" y="2580175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172075" y="3348037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188194" y="4400549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88194" y="5534025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86471" y="6481763"/>
            <a:ext cx="234315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81725" y="2227750"/>
            <a:ext cx="1535430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Title goes here.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81724" y="3171825"/>
            <a:ext cx="197167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Description goes here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97844" y="4148206"/>
            <a:ext cx="2260356" cy="5761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Time of Hangout here (either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now or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later)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81725" y="5000624"/>
            <a:ext cx="2809875" cy="1019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Who you want to invite, in this case, type in specific emails of those you want to view the hangout (not participate in it).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29621" y="6324600"/>
            <a:ext cx="1987534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Share when completed.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3133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-1" y="0"/>
            <a:ext cx="91439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After sharing the event, you will come to this screen below (note: at this point, your Hangout has NOT started yet):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2" y="646683"/>
            <a:ext cx="8068974" cy="59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307599" y="6019800"/>
            <a:ext cx="1040688" cy="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4857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8</a:t>
            </a:fld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73112" y="5486400"/>
            <a:ext cx="4298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Throughout your Hangout, you can see who is watching or not yet responded, and if you invited anyone to just view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it.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62250"/>
            <a:ext cx="59436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181600" y="4548072"/>
            <a:ext cx="66675" cy="123825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657" y="620615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After you click “Start,” a pop-up screen will show your live event (Note: you are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NOT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being recorded / live now either). If you want audio / video, you will have to test them before hand, and if you have it connected / installed correctly, you should be able to hear and see yourself.  Now you want to share this event and </a:t>
            </a:r>
            <a:r>
              <a:rPr lang="en-US" altLang="en-US" sz="1600" dirty="0" smtClean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invite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others to join this with their video / audio capabilities. To do this, on the bottom right hand area is a box that says “Links.” Click on this and select the Event Link and send that to anyone you want to invite / interact with (max. of 10 people can join this way, if you have more, they can watch, but won’t be able to interact within the video itself):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4400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8657" y="3640131"/>
            <a:ext cx="304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Georgia" panose="02040502050405020303" pitchFamily="18" charset="0"/>
              </a:rPr>
              <a:t>After you send that link out to those you want to join, </a:t>
            </a:r>
            <a:r>
              <a:rPr lang="en-US" sz="1600" dirty="0" smtClean="0">
                <a:latin typeface="Georgia" panose="02040502050405020303" pitchFamily="18" charset="0"/>
              </a:rPr>
              <a:t>you can either begin the Hangout or wait for </a:t>
            </a:r>
            <a:r>
              <a:rPr lang="en-US" sz="1600" dirty="0">
                <a:latin typeface="Georgia" panose="02040502050405020303" pitchFamily="18" charset="0"/>
              </a:rPr>
              <a:t>them to </a:t>
            </a:r>
            <a:r>
              <a:rPr lang="en-US" sz="1600" dirty="0" smtClean="0">
                <a:latin typeface="Georgia" panose="02040502050405020303" pitchFamily="18" charset="0"/>
              </a:rPr>
              <a:t>join. </a:t>
            </a:r>
            <a:r>
              <a:rPr lang="en-US" sz="1600" dirty="0">
                <a:latin typeface="Georgia" panose="02040502050405020303" pitchFamily="18" charset="0"/>
              </a:rPr>
              <a:t>Whenever you are ready to start your recording and go live, you can click the green button (“Start broadcast</a:t>
            </a:r>
            <a:r>
              <a:rPr lang="en-US" sz="1600" dirty="0" smtClean="0">
                <a:latin typeface="Georgia" panose="02040502050405020303" pitchFamily="18" charset="0"/>
              </a:rPr>
              <a:t>”).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3543" y="69410"/>
            <a:ext cx="922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the link to those you want to join the Hangout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163</TotalTime>
  <Words>886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COMMUNICATE USING GOOGLE HANGOUTS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Katie-Leigh Lubinsky</dc:creator>
  <cp:lastModifiedBy>room12</cp:lastModifiedBy>
  <cp:revision>21</cp:revision>
  <dcterms:created xsi:type="dcterms:W3CDTF">2014-04-24T19:50:16Z</dcterms:created>
  <dcterms:modified xsi:type="dcterms:W3CDTF">2019-11-04T13:21:39Z</dcterms:modified>
</cp:coreProperties>
</file>