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800080"/>
    <a:srgbClr val="A50021"/>
    <a:srgbClr val="66CCFF"/>
    <a:srgbClr val="FF0066"/>
    <a:srgbClr val="0066FF"/>
    <a:srgbClr val="CC0099"/>
    <a:srgbClr val="0092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057-82FD-4BB7-B918-CEDD15F76656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2BEF-337B-4B67-AE7C-4EAD2E9F53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2BEF-337B-4B67-AE7C-4EAD2E9F53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3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5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8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3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9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0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8E93-75DF-44B2-BF19-D5666A771C64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9EFC-5C9F-4BA2-860F-41E17C7B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-25\Downloads\d打开胳膊受欢迎的姿态姿势姿势-5232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29400" cy="4267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HOW TO USE GOOGLE DRIVE MORE SAFELY</a:t>
            </a:r>
            <a:endPara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SECURE YOUR CONNECTION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PROTECT YOUR PASSWORD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SHARE WISELY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LOG OUT YOUR ACCOUNT WHENEVER NECESSARY </a:t>
            </a:r>
            <a:endParaRPr lang="en-US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96753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79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185358"/>
            <a:ext cx="7239000" cy="212365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  USE GOOGLE DRIVE 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    TO STORE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	MY IMPORTANT FILES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J-25\Downloads\498057-google-dr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4442"/>
            <a:ext cx="3581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800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Presented By</a:t>
            </a:r>
            <a:r>
              <a:rPr lang="en-US" b="1" dirty="0" smtClean="0"/>
              <a:t>:-</a:t>
            </a:r>
            <a:r>
              <a:rPr lang="en-US" dirty="0" smtClean="0"/>
              <a:t>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Miss. Swati Kisan Dabhade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Designation:-</a:t>
            </a:r>
            <a:r>
              <a:rPr lang="en-US" dirty="0" smtClean="0"/>
              <a:t>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Deputy Collector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smtClean="0"/>
              <a:t>Class:-</a:t>
            </a:r>
            <a:r>
              <a:rPr lang="en-US" dirty="0" smtClean="0"/>
              <a:t>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dirty="0" smtClean="0"/>
              <a:t>           </a:t>
            </a:r>
            <a:r>
              <a:rPr lang="en-US" b="1" dirty="0" smtClean="0"/>
              <a:t>Roll No:- </a:t>
            </a:r>
            <a:r>
              <a:rPr lang="en-US" sz="2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B02	</a:t>
            </a:r>
            <a:endParaRPr lang="en-US" sz="20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1932" y="685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44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 Black" pitchFamily="34" charset="0"/>
              </a:rPr>
              <a:t>WHAT IS IT? 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DRIVE is a file storage and sychronization service developed by Google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launched on April 24,2012. it is a cloud storage service which allows users to store files on their servers, synchronize files across devices, and share files. A basic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oogle Drive account is free and gives you 15GB of storage.</a:t>
            </a:r>
          </a:p>
          <a:p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7534" r="1426" b="10648"/>
          <a:stretch/>
        </p:blipFill>
        <p:spPr bwMode="auto">
          <a:xfrm>
            <a:off x="5969479" y="2209800"/>
            <a:ext cx="286972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38996"/>
            <a:ext cx="5410200" cy="461665"/>
          </a:xfrm>
          <a:prstGeom prst="rect">
            <a:avLst/>
          </a:prstGeom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HOW TO SAVE FILES ON GOOGLE DRIVE?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60960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STEPS </a:t>
            </a:r>
          </a:p>
          <a:p>
            <a:endParaRPr lang="en-US" b="1" dirty="0" smtClean="0">
              <a:solidFill>
                <a:srgbClr val="CC0099"/>
              </a:solidFill>
              <a:latin typeface="Arial Black" pitchFamily="34" charset="0"/>
            </a:endParaRPr>
          </a:p>
          <a:p>
            <a:pPr marL="742950" lvl="1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Open Gmail Account</a:t>
            </a:r>
          </a:p>
          <a:p>
            <a:pPr marL="1200150" lvl="2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Google Apps</a:t>
            </a:r>
          </a:p>
          <a:p>
            <a:pPr marL="1657350" lvl="3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Drive</a:t>
            </a:r>
          </a:p>
          <a:p>
            <a:pPr marL="2114550" lvl="4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New/My Drive</a:t>
            </a:r>
          </a:p>
          <a:p>
            <a:pPr marL="2571750" lvl="5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Upload Files</a:t>
            </a:r>
          </a:p>
          <a:p>
            <a:pPr marL="3028950" lvl="6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Select File</a:t>
            </a:r>
          </a:p>
          <a:p>
            <a:pPr marL="3486150" lvl="7" indent="-285750">
              <a:buClr>
                <a:srgbClr val="0066FF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FF0066"/>
                </a:solidFill>
                <a:latin typeface="Agency FB" pitchFamily="34" charset="0"/>
              </a:rPr>
              <a:t>File Saved </a:t>
            </a:r>
          </a:p>
        </p:txBody>
      </p:sp>
    </p:spTree>
    <p:extLst>
      <p:ext uri="{BB962C8B-B14F-4D97-AF65-F5344CB8AC3E}">
        <p14:creationId xmlns:p14="http://schemas.microsoft.com/office/powerpoint/2010/main" val="11975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1377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05" y="641230"/>
            <a:ext cx="5474390" cy="3352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5453" y="4712896"/>
            <a:ext cx="11049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Drive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5655" r="10476" b="5655"/>
          <a:stretch/>
        </p:blipFill>
        <p:spPr bwMode="auto">
          <a:xfrm>
            <a:off x="3582838" y="4501463"/>
            <a:ext cx="1082615" cy="9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4438"/>
            <a:ext cx="3505199" cy="2895600"/>
          </a:xfrm>
          <a:prstGeom prst="rect">
            <a:avLst/>
          </a:prstGeom>
          <a:ln w="3175">
            <a:solidFill>
              <a:srgbClr val="66CCFF">
                <a:alpha val="87059"/>
              </a:srgb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51626"/>
            <a:ext cx="3962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62245" y="2286000"/>
            <a:ext cx="762000" cy="484632"/>
          </a:xfrm>
          <a:prstGeom prst="rightArrow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FOR SAVING FILES ON GOOGLE DRIVE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3475" y="5029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>
                <a:solidFill>
                  <a:srgbClr val="CC0000"/>
                </a:solidFill>
                <a:cs typeface="Times New Roman" pitchFamily="18" charset="0"/>
              </a:rPr>
              <a:t>CLICK ON NEW/MY </a:t>
            </a:r>
            <a:r>
              <a:rPr lang="en-US" i="1" dirty="0" smtClean="0">
                <a:solidFill>
                  <a:srgbClr val="CC0000"/>
                </a:solidFill>
                <a:cs typeface="Times New Roman" pitchFamily="18" charset="0"/>
              </a:rPr>
              <a:t>DRIVE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C0000"/>
                </a:solidFill>
                <a:cs typeface="Times New Roman" pitchFamily="18" charset="0"/>
              </a:rPr>
              <a:t>SELECT </a:t>
            </a:r>
            <a:r>
              <a:rPr lang="en-US" i="1" dirty="0">
                <a:solidFill>
                  <a:srgbClr val="CC0000"/>
                </a:solidFill>
                <a:cs typeface="Times New Roman" pitchFamily="18" charset="0"/>
              </a:rPr>
              <a:t>UPLOAD FILES </a:t>
            </a:r>
            <a:r>
              <a:rPr lang="en-US" i="1" dirty="0" smtClean="0">
                <a:solidFill>
                  <a:srgbClr val="CC0000"/>
                </a:solidFill>
                <a:cs typeface="Times New Roman" pitchFamily="18" charset="0"/>
              </a:rPr>
              <a:t>OPTION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C0000"/>
                </a:solidFill>
                <a:cs typeface="Times New Roman" pitchFamily="18" charset="0"/>
              </a:rPr>
              <a:t>CHOOSE </a:t>
            </a:r>
            <a:r>
              <a:rPr lang="en-US" i="1" dirty="0">
                <a:solidFill>
                  <a:srgbClr val="CC0000"/>
                </a:solidFill>
                <a:cs typeface="Times New Roman" pitchFamily="18" charset="0"/>
              </a:rPr>
              <a:t>FILE AND CLICK ON OPEN.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4419600"/>
          </a:xfrm>
          <a:prstGeom prst="rect">
            <a:avLst/>
          </a:prstGeom>
          <a:ln w="9525">
            <a:solidFill>
              <a:srgbClr val="66CCFF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610048"/>
            <a:ext cx="2438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YOUR FILE IS UPLOADED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400800" cy="37337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4844534"/>
            <a:ext cx="3886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SHARE, RENAME AMD MANY MORE……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3482" b="-876"/>
          <a:stretch/>
        </p:blipFill>
        <p:spPr bwMode="auto">
          <a:xfrm>
            <a:off x="228600" y="228600"/>
            <a:ext cx="3234907" cy="215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25908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Backup </a:t>
            </a: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Your Precious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your files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everywhere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You can edit and make changes to the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Able to access with various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Easy to search your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View any types of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Share your files with your </a:t>
            </a: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15GB </a:t>
            </a:r>
            <a:r>
              <a:rPr lang="en-US" sz="2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Disk Space and It’s FREE!</a:t>
            </a:r>
            <a:endParaRPr lang="en-US" sz="2000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463</TotalTime>
  <Words>152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J-25</dc:creator>
  <cp:lastModifiedBy>J-25</cp:lastModifiedBy>
  <cp:revision>42</cp:revision>
  <dcterms:created xsi:type="dcterms:W3CDTF">2019-10-22T15:58:42Z</dcterms:created>
  <dcterms:modified xsi:type="dcterms:W3CDTF">2019-11-04T02:30:06Z</dcterms:modified>
</cp:coreProperties>
</file>