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3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19BAB-9E8D-4065-A542-10B95F35A774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9C14C1-63AA-46D4-8067-7818BE69F70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8773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9C14C1-63AA-46D4-8067-7818BE69F70A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3816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D652C3-D19C-4C10-873B-D0F235899A44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2968BB-2B15-43A2-B557-6D165242C20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652C3-D19C-4C10-873B-D0F235899A44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2968BB-2B15-43A2-B557-6D165242C20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652C3-D19C-4C10-873B-D0F235899A44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2968BB-2B15-43A2-B557-6D165242C20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652C3-D19C-4C10-873B-D0F235899A44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2968BB-2B15-43A2-B557-6D165242C204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652C3-D19C-4C10-873B-D0F235899A44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2968BB-2B15-43A2-B557-6D165242C204}" type="slidenum">
              <a:rPr lang="en-IN" smtClean="0"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652C3-D19C-4C10-873B-D0F235899A44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2968BB-2B15-43A2-B557-6D165242C204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652C3-D19C-4C10-873B-D0F235899A44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2968BB-2B15-43A2-B557-6D165242C204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652C3-D19C-4C10-873B-D0F235899A44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2968BB-2B15-43A2-B557-6D165242C204}" type="slidenum">
              <a:rPr lang="en-IN" smtClean="0"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652C3-D19C-4C10-873B-D0F235899A44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2968BB-2B15-43A2-B557-6D165242C20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5D652C3-D19C-4C10-873B-D0F235899A44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2968BB-2B15-43A2-B557-6D165242C204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D652C3-D19C-4C10-873B-D0F235899A44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2968BB-2B15-43A2-B557-6D165242C204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5D652C3-D19C-4C10-873B-D0F235899A44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72968BB-2B15-43A2-B557-6D165242C204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Disk </a:t>
            </a:r>
            <a:r>
              <a:rPr lang="en-IN" dirty="0" err="1" smtClean="0"/>
              <a:t>Cleanup</a:t>
            </a:r>
            <a:r>
              <a:rPr lang="en-IN" dirty="0" smtClean="0"/>
              <a:t> and </a:t>
            </a:r>
            <a:r>
              <a:rPr lang="en-IN" dirty="0" smtClean="0"/>
              <a:t>Defragmenter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By </a:t>
            </a:r>
          </a:p>
          <a:p>
            <a:r>
              <a:rPr lang="en-IN" dirty="0" err="1" smtClean="0"/>
              <a:t>Abhijeet</a:t>
            </a:r>
            <a:r>
              <a:rPr lang="en-IN" dirty="0" smtClean="0"/>
              <a:t> </a:t>
            </a:r>
            <a:r>
              <a:rPr lang="en-IN" dirty="0" err="1" smtClean="0"/>
              <a:t>Satishrao</a:t>
            </a:r>
            <a:r>
              <a:rPr lang="en-IN" dirty="0" smtClean="0"/>
              <a:t> </a:t>
            </a:r>
            <a:r>
              <a:rPr lang="en-IN" dirty="0" err="1" smtClean="0"/>
              <a:t>Chikhalikar</a:t>
            </a:r>
            <a:endParaRPr lang="en-IN" dirty="0" smtClean="0"/>
          </a:p>
          <a:p>
            <a:r>
              <a:rPr lang="en-IN" dirty="0" smtClean="0"/>
              <a:t>Class C Roll No 36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1969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AppData\Local\Microsoft\Windows\INetCache\IE\A4BWBWK8\thank-you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556792"/>
            <a:ext cx="4445000" cy="337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869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After installation of operating system, disk clean up is used to delete unnecessary files of the hard disk</a:t>
            </a:r>
          </a:p>
          <a:p>
            <a:r>
              <a:rPr lang="en-IN" dirty="0"/>
              <a:t>There are a lot of files stored on the hard disk during the installation of Windows and programs, some of them can be deleted safely afterwards (like the folder </a:t>
            </a:r>
            <a:r>
              <a:rPr lang="en-IN" b="1" dirty="0" err="1"/>
              <a:t>Windows.old</a:t>
            </a:r>
            <a:r>
              <a:rPr lang="en-IN" dirty="0"/>
              <a:t> with the files of the old Windows installation and the history of the browser). Most of these files can be deleted using the </a:t>
            </a:r>
            <a:r>
              <a:rPr lang="en-IN" b="1" dirty="0"/>
              <a:t>Disk </a:t>
            </a:r>
            <a:r>
              <a:rPr lang="en-IN" b="1" dirty="0" err="1"/>
              <a:t>Cleanup</a:t>
            </a:r>
            <a:r>
              <a:rPr lang="en-IN" dirty="0"/>
              <a:t> tool. 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What is Disk </a:t>
            </a:r>
            <a:r>
              <a:rPr lang="en-IN" dirty="0" err="1" smtClean="0"/>
              <a:t>Cleanup</a:t>
            </a:r>
            <a:r>
              <a:rPr lang="en-IN" dirty="0" smtClean="0"/>
              <a:t> ?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1606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1)Right </a:t>
            </a:r>
            <a:r>
              <a:rPr lang="en-IN" dirty="0"/>
              <a:t>clicking the Windows partition (the C: partition in most cases) in the Windows Explorer </a:t>
            </a:r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2)Select</a:t>
            </a:r>
            <a:r>
              <a:rPr lang="en-IN" dirty="0"/>
              <a:t> </a:t>
            </a:r>
            <a:r>
              <a:rPr lang="en-IN" b="1" dirty="0"/>
              <a:t>Properties</a:t>
            </a:r>
            <a:r>
              <a:rPr lang="en-IN" dirty="0"/>
              <a:t>, tab </a:t>
            </a:r>
            <a:r>
              <a:rPr lang="en-IN" b="1" dirty="0"/>
              <a:t>General</a:t>
            </a:r>
            <a:r>
              <a:rPr lang="en-IN" dirty="0"/>
              <a:t>, button </a:t>
            </a:r>
            <a:r>
              <a:rPr lang="en-IN" b="1" dirty="0"/>
              <a:t>Disk </a:t>
            </a:r>
            <a:r>
              <a:rPr lang="en-IN" b="1" dirty="0" err="1"/>
              <a:t>Cleanup</a:t>
            </a:r>
            <a:r>
              <a:rPr lang="en-IN" dirty="0"/>
              <a:t>, option </a:t>
            </a:r>
            <a:r>
              <a:rPr lang="en-IN" b="1" dirty="0"/>
              <a:t>Files from all users on this computer</a:t>
            </a:r>
            <a:r>
              <a:rPr lang="en-IN" dirty="0"/>
              <a:t>. </a:t>
            </a:r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3) On </a:t>
            </a:r>
            <a:r>
              <a:rPr lang="en-IN" dirty="0"/>
              <a:t>the first tab select all categories of files </a:t>
            </a:r>
            <a:r>
              <a:rPr lang="en-IN" dirty="0" smtClean="0"/>
              <a:t>and </a:t>
            </a:r>
            <a:r>
              <a:rPr lang="en-IN" dirty="0"/>
              <a:t>delete them by clicking </a:t>
            </a:r>
            <a:r>
              <a:rPr lang="en-IN" b="1" dirty="0"/>
              <a:t>OK</a:t>
            </a:r>
            <a:r>
              <a:rPr lang="en-IN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How to use Disk </a:t>
            </a:r>
            <a:r>
              <a:rPr lang="en-IN" dirty="0" err="1" smtClean="0"/>
              <a:t>Cleanup</a:t>
            </a:r>
            <a:r>
              <a:rPr lang="en-IN" dirty="0" smtClean="0"/>
              <a:t> ?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354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996" y="1854195"/>
            <a:ext cx="6790008" cy="3779848"/>
          </a:xfrm>
        </p:spPr>
      </p:pic>
    </p:spTree>
    <p:extLst>
      <p:ext uri="{BB962C8B-B14F-4D97-AF65-F5344CB8AC3E}">
        <p14:creationId xmlns:p14="http://schemas.microsoft.com/office/powerpoint/2010/main" val="59682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IN" b="1" dirty="0" smtClean="0"/>
              <a:t>   </a:t>
            </a:r>
          </a:p>
          <a:p>
            <a:r>
              <a:rPr lang="en-IN" b="1" dirty="0"/>
              <a:t>Disk </a:t>
            </a:r>
            <a:r>
              <a:rPr lang="en-IN" b="1" dirty="0" err="1"/>
              <a:t>Cleanup</a:t>
            </a:r>
            <a:r>
              <a:rPr lang="en-IN" dirty="0"/>
              <a:t> does not delete all files.</a:t>
            </a:r>
          </a:p>
          <a:p>
            <a:endParaRPr lang="en-IN" dirty="0" smtClean="0"/>
          </a:p>
          <a:p>
            <a:r>
              <a:rPr lang="en-IN" dirty="0" smtClean="0"/>
              <a:t>Afterwards </a:t>
            </a:r>
            <a:r>
              <a:rPr lang="en-IN" dirty="0"/>
              <a:t>there are still many hidden files which are not deleted (for example check the properties of the folder for temporary internet files</a:t>
            </a:r>
            <a:r>
              <a:rPr lang="en-IN" dirty="0" smtClean="0"/>
              <a:t>).</a:t>
            </a:r>
          </a:p>
          <a:p>
            <a:endParaRPr lang="en-IN" dirty="0" smtClean="0"/>
          </a:p>
          <a:p>
            <a:r>
              <a:rPr lang="en-IN" dirty="0" smtClean="0"/>
              <a:t>Deleting </a:t>
            </a:r>
            <a:r>
              <a:rPr lang="en-IN" dirty="0"/>
              <a:t>the browsing history (the temporary internet files and cookies included) is done more effectively using the </a:t>
            </a:r>
            <a:r>
              <a:rPr lang="en-IN" b="1" dirty="0"/>
              <a:t>Internet Options</a:t>
            </a:r>
            <a:r>
              <a:rPr lang="en-IN" dirty="0"/>
              <a:t> in the Control Panel, button </a:t>
            </a:r>
            <a:r>
              <a:rPr lang="en-IN" b="1" dirty="0"/>
              <a:t>Delete</a:t>
            </a:r>
            <a:r>
              <a:rPr lang="en-IN" dirty="0"/>
              <a:t>, button </a:t>
            </a:r>
            <a:r>
              <a:rPr lang="en-IN" b="1" dirty="0"/>
              <a:t>Delete files</a:t>
            </a:r>
            <a:r>
              <a:rPr lang="en-IN" dirty="0"/>
              <a:t> and button </a:t>
            </a:r>
            <a:r>
              <a:rPr lang="en-IN" b="1" dirty="0"/>
              <a:t>Delete cookies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r>
              <a:rPr lang="en-IN" dirty="0" smtClean="0"/>
              <a:t>This </a:t>
            </a:r>
            <a:r>
              <a:rPr lang="en-IN" dirty="0"/>
              <a:t>procedure has to be done for each user account separately.</a:t>
            </a:r>
          </a:p>
        </p:txBody>
      </p:sp>
    </p:spTree>
    <p:extLst>
      <p:ext uri="{BB962C8B-B14F-4D97-AF65-F5344CB8AC3E}">
        <p14:creationId xmlns:p14="http://schemas.microsoft.com/office/powerpoint/2010/main" val="51239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A partition which is fragmented contains many files which are split up in fragments</a:t>
            </a:r>
            <a:r>
              <a:rPr lang="en-IN" dirty="0" smtClean="0"/>
              <a:t>.</a:t>
            </a:r>
          </a:p>
          <a:p>
            <a:r>
              <a:rPr lang="en-IN" dirty="0" smtClean="0"/>
              <a:t>This is done when there is not enough space to store a file as a whole , Therefore a file is fragmented into small fragments.</a:t>
            </a:r>
          </a:p>
          <a:p>
            <a:r>
              <a:rPr lang="en-IN" dirty="0"/>
              <a:t>If the fragmented files are used frequently by the system, it will take relatively a lot of time to read them which will delay the processing. </a:t>
            </a:r>
            <a:endParaRPr lang="en-IN" dirty="0" smtClean="0"/>
          </a:p>
          <a:p>
            <a:r>
              <a:rPr lang="en-IN" dirty="0"/>
              <a:t>Defragmenting the hard disk will defrag those files which can improve the system performance significantly.</a:t>
            </a:r>
            <a:endParaRPr lang="en-IN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Disk Defragmentation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369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/>
          <a:lstStyle/>
          <a:p>
            <a:r>
              <a:rPr lang="en-IN" dirty="0"/>
              <a:t>By default, defragmenting takes place daily as a background task. </a:t>
            </a:r>
            <a:endParaRPr lang="en-IN" dirty="0" smtClean="0"/>
          </a:p>
          <a:p>
            <a:r>
              <a:rPr lang="en-IN" dirty="0"/>
              <a:t>When the automatic defragmentation is disabled it is also possible to start the defragmenting manually by the </a:t>
            </a:r>
            <a:r>
              <a:rPr lang="en-IN" dirty="0" smtClean="0"/>
              <a:t>clicking</a:t>
            </a:r>
          </a:p>
          <a:p>
            <a:r>
              <a:rPr lang="en-IN" dirty="0" smtClean="0"/>
              <a:t>1) start menu</a:t>
            </a:r>
          </a:p>
          <a:p>
            <a:r>
              <a:rPr lang="en-IN" dirty="0" smtClean="0"/>
              <a:t>2)</a:t>
            </a:r>
            <a:r>
              <a:rPr lang="en-IN" dirty="0"/>
              <a:t> </a:t>
            </a:r>
            <a:r>
              <a:rPr lang="en-IN" b="1" dirty="0"/>
              <a:t>All </a:t>
            </a:r>
            <a:r>
              <a:rPr lang="en-IN" b="1" dirty="0" smtClean="0"/>
              <a:t>Programs,</a:t>
            </a:r>
          </a:p>
          <a:p>
            <a:r>
              <a:rPr lang="en-IN" b="1" dirty="0" smtClean="0"/>
              <a:t>3) Accessories</a:t>
            </a:r>
            <a:endParaRPr lang="en-IN" dirty="0"/>
          </a:p>
          <a:p>
            <a:r>
              <a:rPr lang="en-IN" dirty="0" smtClean="0"/>
              <a:t>4)</a:t>
            </a:r>
            <a:r>
              <a:rPr lang="en-IN" dirty="0"/>
              <a:t> </a:t>
            </a:r>
            <a:r>
              <a:rPr lang="en-IN" b="1" dirty="0"/>
              <a:t>System </a:t>
            </a:r>
            <a:r>
              <a:rPr lang="en-IN" b="1" dirty="0" smtClean="0"/>
              <a:t>Tools</a:t>
            </a:r>
            <a:r>
              <a:rPr lang="en-IN" dirty="0" smtClean="0"/>
              <a:t>,</a:t>
            </a:r>
          </a:p>
          <a:p>
            <a:r>
              <a:rPr lang="en-IN" dirty="0" smtClean="0"/>
              <a:t>5) sub</a:t>
            </a:r>
            <a:r>
              <a:rPr lang="en-IN" dirty="0"/>
              <a:t> </a:t>
            </a:r>
            <a:r>
              <a:rPr lang="en-IN" b="1" dirty="0"/>
              <a:t>Disk Defragmenter</a:t>
            </a:r>
            <a:r>
              <a:rPr lang="en-IN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104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124744"/>
            <a:ext cx="7622485" cy="3672408"/>
          </a:xfrm>
        </p:spPr>
      </p:pic>
    </p:spTree>
    <p:extLst>
      <p:ext uri="{BB962C8B-B14F-4D97-AF65-F5344CB8AC3E}">
        <p14:creationId xmlns:p14="http://schemas.microsoft.com/office/powerpoint/2010/main" val="234772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Click the button </a:t>
            </a:r>
            <a:r>
              <a:rPr lang="en-IN" b="1" dirty="0"/>
              <a:t>Defragment now</a:t>
            </a:r>
            <a:r>
              <a:rPr lang="en-IN" dirty="0"/>
              <a:t> in the </a:t>
            </a:r>
            <a:r>
              <a:rPr lang="en-IN" b="1" dirty="0"/>
              <a:t>Disk defragmenter </a:t>
            </a:r>
            <a:r>
              <a:rPr lang="en-IN" dirty="0"/>
              <a:t>window to start the defrag of all partitions manually. </a:t>
            </a:r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/>
              <a:t>button </a:t>
            </a:r>
            <a:r>
              <a:rPr lang="en-IN" b="1" dirty="0"/>
              <a:t>Select volumes</a:t>
            </a:r>
            <a:r>
              <a:rPr lang="en-IN" dirty="0"/>
              <a:t> is used for selecting/deselecting partitions to defrag.</a:t>
            </a:r>
          </a:p>
          <a:p>
            <a:pPr marL="109728" indent="0">
              <a:buNone/>
            </a:pP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422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</TotalTime>
  <Words>183</Words>
  <Application>Microsoft Office PowerPoint</Application>
  <PresentationFormat>On-screen Show (4:3)</PresentationFormat>
  <Paragraphs>38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Disk Cleanup and Defragmenter</vt:lpstr>
      <vt:lpstr>What is Disk Cleanup ?</vt:lpstr>
      <vt:lpstr>How to use Disk Cleanup ?</vt:lpstr>
      <vt:lpstr>PowerPoint Presentation</vt:lpstr>
      <vt:lpstr>PowerPoint Presentation</vt:lpstr>
      <vt:lpstr>Disk Defragmentation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Disk Cleanup and Defragmentor</dc:title>
  <dc:creator>User</dc:creator>
  <cp:lastModifiedBy>User</cp:lastModifiedBy>
  <cp:revision>5</cp:revision>
  <dcterms:created xsi:type="dcterms:W3CDTF">2019-11-02T05:28:19Z</dcterms:created>
  <dcterms:modified xsi:type="dcterms:W3CDTF">2019-11-04T11:16:50Z</dcterms:modified>
</cp:coreProperties>
</file>