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7851648" cy="1828800"/>
          </a:xfrm>
        </p:spPr>
        <p:txBody>
          <a:bodyPr/>
          <a:lstStyle/>
          <a:p>
            <a:pPr algn="ctr"/>
            <a:r>
              <a:rPr lang="en-IN" dirty="0" smtClean="0"/>
              <a:t>SAFE DOWNLOADING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962400"/>
            <a:ext cx="7854696" cy="17526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IN" dirty="0" smtClean="0"/>
              <a:t>By </a:t>
            </a:r>
          </a:p>
          <a:p>
            <a:pPr algn="ctr"/>
            <a:r>
              <a:rPr lang="en-IN" dirty="0" err="1" smtClean="0"/>
              <a:t>Chemate</a:t>
            </a:r>
            <a:r>
              <a:rPr lang="en-IN" dirty="0" smtClean="0"/>
              <a:t> </a:t>
            </a:r>
            <a:r>
              <a:rPr lang="en-IN" dirty="0" err="1" smtClean="0"/>
              <a:t>Abhijeet</a:t>
            </a:r>
            <a:r>
              <a:rPr lang="en-IN" dirty="0" smtClean="0"/>
              <a:t> </a:t>
            </a:r>
            <a:r>
              <a:rPr lang="en-IN" dirty="0" err="1" smtClean="0"/>
              <a:t>Bhausaheb</a:t>
            </a:r>
            <a:endParaRPr lang="en-IN" dirty="0"/>
          </a:p>
          <a:p>
            <a:pPr algn="ctr"/>
            <a:r>
              <a:rPr lang="en-IN" dirty="0" smtClean="0"/>
              <a:t>(ACST)</a:t>
            </a:r>
          </a:p>
          <a:p>
            <a:pPr algn="ctr"/>
            <a:r>
              <a:rPr lang="en-IN" dirty="0" smtClean="0"/>
              <a:t>Roll no-D18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4296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What is </a:t>
            </a:r>
            <a:r>
              <a:rPr lang="en-IN" dirty="0" smtClean="0"/>
              <a:t>Download</a:t>
            </a:r>
            <a:r>
              <a:rPr lang="mr-IN" dirty="0" smtClean="0"/>
              <a:t>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dirty="0"/>
              <a:t> </a:t>
            </a:r>
            <a:r>
              <a:rPr lang="en-IN" b="1" dirty="0"/>
              <a:t>D</a:t>
            </a:r>
            <a:r>
              <a:rPr lang="en-IN" b="1" dirty="0" smtClean="0"/>
              <a:t>ownload</a:t>
            </a:r>
            <a:r>
              <a:rPr lang="en-IN" dirty="0"/>
              <a:t> means to receive data from a remote system, typically a </a:t>
            </a:r>
            <a:r>
              <a:rPr lang="en-IN" dirty="0" smtClean="0"/>
              <a:t>server.</a:t>
            </a:r>
          </a:p>
          <a:p>
            <a:pPr marL="0" indent="0">
              <a:buNone/>
            </a:pPr>
            <a:endParaRPr lang="en-IN" dirty="0" smtClean="0"/>
          </a:p>
          <a:p>
            <a:pPr>
              <a:buFont typeface="Wingdings" pitchFamily="2" charset="2"/>
              <a:buChar char="Ø"/>
            </a:pPr>
            <a:r>
              <a:rPr lang="en-IN" dirty="0"/>
              <a:t>Downloading generally transfers entire files for local storage and later </a:t>
            </a:r>
            <a:r>
              <a:rPr lang="en-IN" dirty="0" smtClean="0"/>
              <a:t>use.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4238624"/>
            <a:ext cx="2743200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96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What we </a:t>
            </a:r>
            <a:r>
              <a:rPr lang="en-IN" dirty="0" smtClean="0"/>
              <a:t>Download</a:t>
            </a:r>
            <a:r>
              <a:rPr lang="mr-IN" dirty="0" smtClean="0"/>
              <a:t>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IN" dirty="0" smtClean="0"/>
              <a:t>Acts</a:t>
            </a:r>
          </a:p>
          <a:p>
            <a:pPr>
              <a:buFont typeface="Courier New" pitchFamily="49" charset="0"/>
              <a:buChar char="o"/>
            </a:pPr>
            <a:r>
              <a:rPr lang="en-IN" dirty="0" smtClean="0"/>
              <a:t>GRs</a:t>
            </a:r>
          </a:p>
          <a:p>
            <a:pPr>
              <a:buFont typeface="Courier New" pitchFamily="49" charset="0"/>
              <a:buChar char="o"/>
            </a:pPr>
            <a:r>
              <a:rPr lang="en-IN" dirty="0" smtClean="0"/>
              <a:t>Reports</a:t>
            </a:r>
          </a:p>
          <a:p>
            <a:pPr>
              <a:buFont typeface="Courier New" pitchFamily="49" charset="0"/>
              <a:buChar char="o"/>
            </a:pPr>
            <a:r>
              <a:rPr lang="en-IN" dirty="0" err="1" smtClean="0"/>
              <a:t>Softwares</a:t>
            </a:r>
            <a:endParaRPr lang="en-IN" dirty="0" smtClean="0"/>
          </a:p>
          <a:p>
            <a:pPr>
              <a:buFont typeface="Courier New" pitchFamily="49" charset="0"/>
              <a:buChar char="o"/>
            </a:pPr>
            <a:r>
              <a:rPr lang="en-IN" dirty="0" smtClean="0"/>
              <a:t>Movies</a:t>
            </a:r>
          </a:p>
          <a:p>
            <a:pPr>
              <a:buFont typeface="Courier New" pitchFamily="49" charset="0"/>
              <a:buChar char="o"/>
            </a:pPr>
            <a:r>
              <a:rPr lang="en-IN" dirty="0" smtClean="0"/>
              <a:t>Songs</a:t>
            </a:r>
          </a:p>
          <a:p>
            <a:pPr>
              <a:buFont typeface="Courier New" pitchFamily="49" charset="0"/>
              <a:buChar char="o"/>
            </a:pPr>
            <a:r>
              <a:rPr lang="en-IN" dirty="0" smtClean="0"/>
              <a:t>Pictures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5721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Need of Safe Downloading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To protect our Data.</a:t>
            </a:r>
          </a:p>
          <a:p>
            <a:r>
              <a:rPr lang="en-IN" dirty="0" smtClean="0"/>
              <a:t>To avoid Virus attack.</a:t>
            </a:r>
          </a:p>
          <a:p>
            <a:r>
              <a:rPr lang="en-IN" dirty="0" smtClean="0"/>
              <a:t>To avoid Identity </a:t>
            </a:r>
            <a:r>
              <a:rPr lang="en-IN" dirty="0"/>
              <a:t>T</a:t>
            </a:r>
            <a:r>
              <a:rPr lang="en-IN" dirty="0" smtClean="0"/>
              <a:t>heft.</a:t>
            </a:r>
          </a:p>
          <a:p>
            <a:r>
              <a:rPr lang="en-IN" dirty="0" smtClean="0"/>
              <a:t>Safeguard against Financial Frauds.</a:t>
            </a:r>
          </a:p>
          <a:p>
            <a:r>
              <a:rPr lang="en-IN" dirty="0" smtClean="0"/>
              <a:t>Protection against Spyware.</a:t>
            </a:r>
          </a:p>
          <a:p>
            <a:r>
              <a:rPr lang="en-IN" dirty="0" smtClean="0"/>
              <a:t>Protection against Adware.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4326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How to Download Safely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en-IN" b="1" dirty="0"/>
              <a:t> </a:t>
            </a:r>
            <a:r>
              <a:rPr lang="en-IN" sz="3300" b="1" dirty="0" smtClean="0"/>
              <a:t>Check </a:t>
            </a:r>
            <a:r>
              <a:rPr lang="en-IN" sz="3300" b="1" dirty="0"/>
              <a:t>the </a:t>
            </a:r>
            <a:r>
              <a:rPr lang="en-IN" sz="3300" b="1" dirty="0" smtClean="0"/>
              <a:t>Website Address.</a:t>
            </a:r>
          </a:p>
          <a:p>
            <a:pPr marL="850392" lvl="1" indent="-457200">
              <a:buClr>
                <a:srgbClr val="FF0000"/>
              </a:buClr>
              <a:buFont typeface="+mj-lt"/>
              <a:buAutoNum type="alphaUcPeriod"/>
            </a:pPr>
            <a:r>
              <a:rPr lang="en-IN" sz="3300" b="1" dirty="0" smtClean="0"/>
              <a:t>HTTPS</a:t>
            </a:r>
          </a:p>
          <a:p>
            <a:pPr marL="850392" lvl="1" indent="-457200">
              <a:buClr>
                <a:srgbClr val="FF0000"/>
              </a:buClr>
              <a:buFont typeface="+mj-lt"/>
              <a:buAutoNum type="alphaUcPeriod"/>
            </a:pPr>
            <a:r>
              <a:rPr lang="en-IN" sz="3300" b="1" dirty="0" smtClean="0"/>
              <a:t>LOCK SYMBOL</a:t>
            </a:r>
          </a:p>
          <a:p>
            <a:pPr marL="484632" indent="-457200">
              <a:buClr>
                <a:srgbClr val="FF0000"/>
              </a:buClr>
              <a:buFont typeface="Courier New" pitchFamily="49" charset="0"/>
              <a:buChar char="o"/>
            </a:pPr>
            <a:endParaRPr lang="en-IN" sz="3300" b="1" dirty="0" smtClean="0"/>
          </a:p>
          <a:p>
            <a:pPr marL="484632" indent="-457200">
              <a:buClr>
                <a:srgbClr val="FF0000"/>
              </a:buClr>
              <a:buFont typeface="Courier New" pitchFamily="49" charset="0"/>
              <a:buChar char="o"/>
            </a:pPr>
            <a:r>
              <a:rPr lang="en-IN" sz="3300" b="1" dirty="0" smtClean="0"/>
              <a:t>Use Of Security Applications</a:t>
            </a:r>
          </a:p>
          <a:p>
            <a:pPr marL="907542" lvl="1" indent="-514350">
              <a:buClr>
                <a:srgbClr val="FF0000"/>
              </a:buClr>
              <a:buFont typeface="+mj-lt"/>
              <a:buAutoNum type="romanUcPeriod"/>
            </a:pPr>
            <a:r>
              <a:rPr lang="en-IN" sz="3300" b="1" dirty="0" smtClean="0"/>
              <a:t>Active Virus </a:t>
            </a:r>
            <a:r>
              <a:rPr lang="en-IN" sz="3300" b="1" dirty="0"/>
              <a:t>and </a:t>
            </a:r>
            <a:r>
              <a:rPr lang="en-IN" sz="3300" b="1" dirty="0" smtClean="0"/>
              <a:t>Malware Scanners.</a:t>
            </a:r>
          </a:p>
          <a:p>
            <a:pPr marL="907542" lvl="1" indent="-514350">
              <a:buClr>
                <a:srgbClr val="FF0000"/>
              </a:buClr>
              <a:buFont typeface="+mj-lt"/>
              <a:buAutoNum type="romanUcPeriod"/>
            </a:pPr>
            <a:r>
              <a:rPr lang="en-IN" sz="3300" b="1" dirty="0" smtClean="0"/>
              <a:t>Active Firewall.</a:t>
            </a:r>
          </a:p>
          <a:p>
            <a:pPr marL="393192" lvl="1" indent="0">
              <a:buClr>
                <a:srgbClr val="FF0000"/>
              </a:buClr>
              <a:buNone/>
            </a:pPr>
            <a:endParaRPr lang="en-IN" sz="3300" b="1" dirty="0" smtClean="0"/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en-IN" sz="3300" b="1" dirty="0"/>
              <a:t>Avoid download programs and installers.</a:t>
            </a:r>
          </a:p>
          <a:p>
            <a:pPr lvl="1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3300" b="1" dirty="0"/>
              <a:t>Potentially Unwanted Programs</a:t>
            </a:r>
          </a:p>
          <a:p>
            <a:pPr marL="27432" indent="0">
              <a:buClr>
                <a:srgbClr val="FF0000"/>
              </a:buClr>
              <a:buNone/>
            </a:pPr>
            <a:endParaRPr lang="en-IN" b="1" dirty="0" smtClean="0"/>
          </a:p>
          <a:p>
            <a:pPr marL="27432" indent="0">
              <a:buClr>
                <a:srgbClr val="FF0000"/>
              </a:buClr>
              <a:buNone/>
            </a:pPr>
            <a:endParaRPr lang="en-IN" b="1" dirty="0" smtClean="0"/>
          </a:p>
          <a:p>
            <a:pPr marL="0" indent="0">
              <a:buClr>
                <a:srgbClr val="FF0000"/>
              </a:buClr>
              <a:buNone/>
            </a:pPr>
            <a:r>
              <a:rPr lang="en-IN" b="1" dirty="0"/>
              <a:t>	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3112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>
            <a:normAutofit fontScale="92500" lnSpcReduction="10000"/>
          </a:bodyPr>
          <a:lstStyle/>
          <a:p>
            <a:pPr marL="0" indent="0">
              <a:buClr>
                <a:srgbClr val="FF0000"/>
              </a:buClr>
              <a:buNone/>
            </a:pPr>
            <a:endParaRPr lang="en-IN" b="1" dirty="0" smtClean="0"/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en-IN" sz="2800" b="1" dirty="0"/>
              <a:t>Know the difference between freeware, shareware, </a:t>
            </a:r>
            <a:r>
              <a:rPr lang="en-IN" sz="2800" b="1" dirty="0" err="1"/>
              <a:t>trialware</a:t>
            </a:r>
            <a:r>
              <a:rPr lang="en-IN" sz="2800" b="1" dirty="0"/>
              <a:t>, open </a:t>
            </a:r>
            <a:r>
              <a:rPr lang="en-IN" sz="2800" b="1" dirty="0" smtClean="0"/>
              <a:t>source and free download.</a:t>
            </a:r>
          </a:p>
          <a:p>
            <a:pPr marL="0" indent="0">
              <a:buClr>
                <a:srgbClr val="FF0000"/>
              </a:buClr>
              <a:buNone/>
            </a:pPr>
            <a:endParaRPr lang="en-IN" sz="2800" dirty="0" smtClean="0"/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en-IN" sz="2800" b="1" dirty="0"/>
              <a:t>Use trusted </a:t>
            </a:r>
            <a:r>
              <a:rPr lang="en-IN" sz="2800" b="1" dirty="0" smtClean="0"/>
              <a:t>Download</a:t>
            </a:r>
            <a:r>
              <a:rPr lang="en-IN" sz="2800" b="1" dirty="0"/>
              <a:t> </a:t>
            </a:r>
            <a:r>
              <a:rPr lang="en-IN" sz="2800" b="1" dirty="0" smtClean="0"/>
              <a:t>Websites.</a:t>
            </a:r>
          </a:p>
          <a:p>
            <a:pPr marL="0" indent="0">
              <a:buClr>
                <a:srgbClr val="FF0000"/>
              </a:buClr>
              <a:buNone/>
            </a:pPr>
            <a:endParaRPr lang="en-IN" sz="2800" b="1" dirty="0" smtClean="0"/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en-IN" sz="2800" b="1" dirty="0" smtClean="0"/>
              <a:t>Download</a:t>
            </a:r>
            <a:r>
              <a:rPr lang="en-IN" sz="2800" b="1" dirty="0"/>
              <a:t> music only from paid </a:t>
            </a:r>
            <a:r>
              <a:rPr lang="en-IN" sz="2800" b="1" dirty="0" smtClean="0"/>
              <a:t>sites.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q"/>
            </a:pPr>
            <a:r>
              <a:rPr lang="en-IN" sz="2800" b="1" dirty="0" smtClean="0"/>
              <a:t>iTunes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q"/>
            </a:pPr>
            <a:r>
              <a:rPr lang="en-IN" sz="2800" b="1" dirty="0" smtClean="0"/>
              <a:t>Napster</a:t>
            </a:r>
          </a:p>
        </p:txBody>
      </p:sp>
    </p:spTree>
    <p:extLst>
      <p:ext uri="{BB962C8B-B14F-4D97-AF65-F5344CB8AC3E}">
        <p14:creationId xmlns:p14="http://schemas.microsoft.com/office/powerpoint/2010/main" val="314547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/>
          <a:lstStyle/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en-IN" b="1" dirty="0" smtClean="0"/>
              <a:t>Download executable </a:t>
            </a:r>
            <a:r>
              <a:rPr lang="en-IN" b="1" dirty="0"/>
              <a:t>files (.exe) with extreme caution. </a:t>
            </a:r>
            <a:endParaRPr lang="en-IN" b="1" dirty="0" smtClean="0"/>
          </a:p>
          <a:p>
            <a:pPr marL="0" indent="0">
              <a:buClr>
                <a:srgbClr val="FF0000"/>
              </a:buClr>
              <a:buNone/>
            </a:pPr>
            <a:endParaRPr lang="en-IN" b="1" dirty="0" smtClean="0"/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en-IN" b="1" dirty="0"/>
              <a:t>Use trusted </a:t>
            </a:r>
            <a:r>
              <a:rPr lang="en-IN" b="1" dirty="0" smtClean="0"/>
              <a:t>Download</a:t>
            </a:r>
            <a:r>
              <a:rPr lang="en-IN" b="1" dirty="0"/>
              <a:t> </a:t>
            </a:r>
            <a:r>
              <a:rPr lang="en-IN" b="1" dirty="0" smtClean="0"/>
              <a:t>websites.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v"/>
            </a:pPr>
            <a:r>
              <a:rPr lang="en-IN" b="1" dirty="0" smtClean="0"/>
              <a:t>Types of websites</a:t>
            </a:r>
          </a:p>
          <a:p>
            <a:pPr lvl="2">
              <a:buClr>
                <a:srgbClr val="FF0000"/>
              </a:buClr>
              <a:buFont typeface="Wingdings" pitchFamily="2" charset="2"/>
              <a:buChar char="ü"/>
            </a:pPr>
            <a:r>
              <a:rPr lang="en-IN" dirty="0"/>
              <a:t> </a:t>
            </a:r>
            <a:r>
              <a:rPr lang="en-IN" b="1" dirty="0" smtClean="0"/>
              <a:t>Certified and Trustworthy.</a:t>
            </a:r>
          </a:p>
          <a:p>
            <a:pPr lvl="2">
              <a:buClr>
                <a:srgbClr val="FF0000"/>
              </a:buClr>
              <a:buFont typeface="Wingdings" pitchFamily="2" charset="2"/>
              <a:buChar char="ü"/>
            </a:pPr>
            <a:r>
              <a:rPr lang="en-IN" b="1" dirty="0"/>
              <a:t>Not Certified but </a:t>
            </a:r>
            <a:r>
              <a:rPr lang="en-IN" b="1" dirty="0" smtClean="0"/>
              <a:t>Trustworthy.</a:t>
            </a:r>
          </a:p>
          <a:p>
            <a:pPr lvl="2">
              <a:buClr>
                <a:srgbClr val="FF0000"/>
              </a:buClr>
              <a:buFont typeface="Wingdings" pitchFamily="2" charset="2"/>
              <a:buChar char="ü"/>
            </a:pPr>
            <a:r>
              <a:rPr lang="en-IN" b="1" dirty="0"/>
              <a:t>Not Recommended</a:t>
            </a:r>
            <a:r>
              <a:rPr lang="en-IN" dirty="0"/>
              <a:t>.</a:t>
            </a:r>
            <a:endParaRPr lang="en-IN" b="1" dirty="0" smtClean="0"/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endParaRPr lang="en-IN" b="1" dirty="0"/>
          </a:p>
          <a:p>
            <a:pPr lvl="1">
              <a:buClr>
                <a:srgbClr val="FF0000"/>
              </a:buClr>
              <a:buFont typeface="Wingdings" pitchFamily="2" charset="2"/>
              <a:buChar char="v"/>
            </a:pPr>
            <a:endParaRPr lang="en-IN" b="1" dirty="0" smtClean="0"/>
          </a:p>
          <a:p>
            <a:pPr>
              <a:buClr>
                <a:srgbClr val="FF0000"/>
              </a:buClr>
            </a:pPr>
            <a:endParaRPr lang="en-IN" b="1" dirty="0"/>
          </a:p>
          <a:p>
            <a:pPr>
              <a:buClr>
                <a:srgbClr val="FF0000"/>
              </a:buClr>
            </a:pP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196462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676400"/>
            <a:ext cx="4572000" cy="344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388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</TotalTime>
  <Words>90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SAFE DOWNLOADING</vt:lpstr>
      <vt:lpstr>What is Download?</vt:lpstr>
      <vt:lpstr>What we Download?</vt:lpstr>
      <vt:lpstr>Need of Safe Downloading</vt:lpstr>
      <vt:lpstr>How to Download Safely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 DOWNLOADING</dc:title>
  <dc:creator>room19</dc:creator>
  <cp:lastModifiedBy>room19</cp:lastModifiedBy>
  <cp:revision>10</cp:revision>
  <dcterms:created xsi:type="dcterms:W3CDTF">2006-08-16T00:00:00Z</dcterms:created>
  <dcterms:modified xsi:type="dcterms:W3CDTF">2019-11-03T16:25:16Z</dcterms:modified>
</cp:coreProperties>
</file>