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A72516-95F4-4BF1-950B-0E2AD489DF5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49A337-FD70-43B9-BB82-2648254FE1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2"/>
            <a:ext cx="9143999" cy="68579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52600" y="941326"/>
            <a:ext cx="5867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FFFF00"/>
                </a:solidFill>
                <a:latin typeface="Arial Rounded MT Bold" pitchFamily="34" charset="0"/>
              </a:rPr>
              <a:t>Use App Locker Tools </a:t>
            </a:r>
            <a:r>
              <a:rPr lang="en-US" sz="4400" b="1" u="sng" dirty="0" smtClean="0">
                <a:solidFill>
                  <a:srgbClr val="FFFF00"/>
                </a:solidFill>
                <a:latin typeface="Arial Rounded MT Bold" pitchFamily="34" charset="0"/>
              </a:rPr>
              <a:t> for </a:t>
            </a:r>
            <a:r>
              <a:rPr lang="en-US" sz="4400" b="1" u="sng" dirty="0">
                <a:solidFill>
                  <a:srgbClr val="FFFF00"/>
                </a:solidFill>
                <a:latin typeface="Arial Rounded MT Bold" pitchFamily="34" charset="0"/>
              </a:rPr>
              <a:t>Mobile Apps</a:t>
            </a:r>
            <a:endParaRPr lang="en-US" sz="4400" u="sng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8900" y="4572000"/>
            <a:ext cx="3886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Presented By</a:t>
            </a:r>
          </a:p>
          <a:p>
            <a:pPr algn="ctr"/>
            <a:r>
              <a:rPr lang="en-US" sz="2800" b="1" dirty="0">
                <a:solidFill>
                  <a:srgbClr val="FFFF00"/>
                </a:solidFill>
              </a:rPr>
              <a:t>Dr. </a:t>
            </a:r>
            <a:r>
              <a:rPr lang="en-US" sz="2800" b="1" dirty="0" err="1">
                <a:solidFill>
                  <a:srgbClr val="FFFF00"/>
                </a:solidFill>
              </a:rPr>
              <a:t>Vandana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Chaudhari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(ACST Class-C 6)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69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43" y="5334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u="sng" dirty="0" smtClean="0">
                <a:latin typeface="Arial Rounded MT Bold" pitchFamily="34" charset="0"/>
              </a:rPr>
              <a:t>What is app locker?</a:t>
            </a:r>
            <a:endParaRPr lang="en-US" u="sng" dirty="0">
              <a:latin typeface="Arial Rounded MT Bold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057400"/>
            <a:ext cx="4721859" cy="4343400"/>
          </a:xfrm>
        </p:spPr>
      </p:pic>
      <p:sp>
        <p:nvSpPr>
          <p:cNvPr id="5" name="TextBox 4"/>
          <p:cNvSpPr txBox="1"/>
          <p:nvPr/>
        </p:nvSpPr>
        <p:spPr>
          <a:xfrm>
            <a:off x="457200" y="1752600"/>
            <a:ext cx="3581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Arial Rounded MT Bold" pitchFamily="34" charset="0"/>
              </a:rPr>
              <a:t>AppLock is an AppLocker (App Protector) that will lock and protect apps using a password or pattern and fingerprint. </a:t>
            </a:r>
            <a:endParaRPr lang="en-US" sz="2400" dirty="0" smtClean="0">
              <a:latin typeface="Arial Rounded MT Bold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 Rounded MT Bold" pitchFamily="34" charset="0"/>
              </a:rPr>
              <a:t>AppLock </a:t>
            </a:r>
            <a:r>
              <a:rPr lang="en-US" sz="2400" dirty="0">
                <a:latin typeface="Arial Rounded MT Bold" pitchFamily="34" charset="0"/>
              </a:rPr>
              <a:t>can lock, Social Media apps, Messaging apps, Gallery, Contacts, Settings and any app you want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810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latin typeface="Arial Rounded MT Bold" pitchFamily="34" charset="0"/>
              </a:rPr>
              <a:t>Keep Mobile </a:t>
            </a:r>
            <a:r>
              <a:rPr lang="en-US" b="1" u="sng" dirty="0">
                <a:latin typeface="Arial Rounded MT Bold" pitchFamily="34" charset="0"/>
              </a:rPr>
              <a:t>S</a:t>
            </a:r>
            <a:r>
              <a:rPr lang="en-US" b="1" u="sng" dirty="0" smtClean="0">
                <a:latin typeface="Arial Rounded MT Bold" pitchFamily="34" charset="0"/>
              </a:rPr>
              <a:t>ecure!!!</a:t>
            </a:r>
            <a:endParaRPr lang="en-US" b="1" u="sng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905000"/>
            <a:ext cx="6400800" cy="347472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As </a:t>
            </a:r>
            <a:r>
              <a:rPr lang="en-US" sz="2400" dirty="0">
                <a:latin typeface="Arial Rounded MT Bold" pitchFamily="34" charset="0"/>
              </a:rPr>
              <a:t>t</a:t>
            </a:r>
            <a:r>
              <a:rPr lang="en-US" sz="2400" dirty="0" smtClean="0">
                <a:latin typeface="Arial Rounded MT Bold" pitchFamily="34" charset="0"/>
              </a:rPr>
              <a:t>echnology grows day by day, it may be possible that your information may be control by some one else.</a:t>
            </a:r>
          </a:p>
          <a:p>
            <a:r>
              <a:rPr lang="en-US" sz="2400" dirty="0" smtClean="0">
                <a:latin typeface="Arial Rounded MT Bold" pitchFamily="34" charset="0"/>
              </a:rPr>
              <a:t>Smartphone,tablets,having your personal data,Email,social information,camera,pics may be hacked by instruction.</a:t>
            </a:r>
          </a:p>
          <a:p>
            <a:r>
              <a:rPr lang="en-US" sz="2400" dirty="0" smtClean="0">
                <a:latin typeface="Arial Rounded MT Bold" pitchFamily="34" charset="0"/>
              </a:rPr>
              <a:t>There exist few apps available in market to secure your phone and safeguard your privacy.</a:t>
            </a:r>
            <a:endParaRPr lang="en-US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68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81000"/>
            <a:ext cx="5638800" cy="6324600"/>
          </a:xfrm>
        </p:spPr>
      </p:pic>
    </p:spTree>
    <p:extLst>
      <p:ext uri="{BB962C8B-B14F-4D97-AF65-F5344CB8AC3E}">
        <p14:creationId xmlns:p14="http://schemas.microsoft.com/office/powerpoint/2010/main" val="2701104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b="1" u="sng" dirty="0" smtClean="0">
                <a:latin typeface="Arial Rounded MT Bold" pitchFamily="34" charset="0"/>
              </a:rPr>
              <a:t>Why App Lock?</a:t>
            </a:r>
            <a:endParaRPr lang="en-US" b="1" u="sng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752600"/>
            <a:ext cx="6400800" cy="347472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Smartphone nowadays contains a lot of sensitive data.</a:t>
            </a:r>
          </a:p>
          <a:p>
            <a:r>
              <a:rPr lang="en-US" sz="2800" dirty="0" smtClean="0">
                <a:latin typeface="Arial Rounded MT Bold" pitchFamily="34" charset="0"/>
              </a:rPr>
              <a:t>our banking apps, note taking apps, gallery, apps, etc. need to be secure from prying eyes.</a:t>
            </a:r>
          </a:p>
          <a:p>
            <a:r>
              <a:rPr lang="en-US" sz="2800" dirty="0" smtClean="0">
                <a:latin typeface="Arial Rounded MT Bold" pitchFamily="34" charset="0"/>
              </a:rPr>
              <a:t>Also, when we handover device to kid we might want to prevent him from accessing apps on your phone.</a:t>
            </a:r>
            <a:endParaRPr lang="en-US" sz="28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7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b="1" u="sng" dirty="0" smtClean="0">
                <a:latin typeface="Arial Rounded MT Bold" pitchFamily="34" charset="0"/>
              </a:rPr>
              <a:t>How do I lock my apps?</a:t>
            </a:r>
            <a:endParaRPr lang="en-US" b="1" u="sng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2286000"/>
            <a:ext cx="6400800" cy="347472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An app locker for android can provide </a:t>
            </a:r>
            <a:r>
              <a:rPr lang="en-US" sz="2800" dirty="0" err="1" smtClean="0">
                <a:latin typeface="Arial Rounded MT Bold" pitchFamily="34" charset="0"/>
              </a:rPr>
              <a:t>atmost</a:t>
            </a:r>
            <a:r>
              <a:rPr lang="en-US" sz="2800" dirty="0" smtClean="0">
                <a:latin typeface="Arial Rounded MT Bold" pitchFamily="34" charset="0"/>
              </a:rPr>
              <a:t> security from unwanted access. Although some devices come with a built in app locker, most android devices don’t.</a:t>
            </a:r>
          </a:p>
          <a:p>
            <a:r>
              <a:rPr lang="en-US" sz="2800" dirty="0" smtClean="0">
                <a:latin typeface="Arial Rounded MT Bold" pitchFamily="34" charset="0"/>
              </a:rPr>
              <a:t>Thankfully there is no shortage of app locker for android in the play store </a:t>
            </a:r>
            <a:endParaRPr lang="en-US" sz="28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38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b="1" u="sng" dirty="0" smtClean="0">
                <a:latin typeface="Arial Rounded MT Bold" pitchFamily="34" charset="0"/>
              </a:rPr>
              <a:t>Various types of app lock application in play </a:t>
            </a:r>
            <a:r>
              <a:rPr lang="en-US" b="1" dirty="0" smtClean="0">
                <a:latin typeface="Arial Rounded MT Bold" pitchFamily="34" charset="0"/>
              </a:rPr>
              <a:t>store</a:t>
            </a:r>
            <a:endParaRPr lang="en-US" b="1" dirty="0">
              <a:latin typeface="Arial Rounded MT Bold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84"/>
          <a:stretch/>
        </p:blipFill>
        <p:spPr>
          <a:xfrm>
            <a:off x="4953000" y="2286000"/>
            <a:ext cx="3733800" cy="421997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31"/>
          <a:stretch/>
        </p:blipFill>
        <p:spPr>
          <a:xfrm>
            <a:off x="381000" y="2286000"/>
            <a:ext cx="3657600" cy="42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94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b="0" u="sng" dirty="0" smtClean="0">
                <a:latin typeface="Arial Rounded MT Bold" pitchFamily="34" charset="0"/>
              </a:rPr>
              <a:t>Steps to use app lock</a:t>
            </a:r>
            <a:endParaRPr lang="en-US" b="0" u="sng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6400800" cy="3474720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endParaRPr lang="en-US" sz="2800" dirty="0" smtClean="0"/>
          </a:p>
          <a:p>
            <a:pPr marL="502920" indent="-457200">
              <a:buFont typeface="+mj-lt"/>
              <a:buAutoNum type="arabicPeriod"/>
            </a:pPr>
            <a:r>
              <a:rPr lang="en-US" sz="2800" dirty="0" smtClean="0">
                <a:latin typeface="Arial Rounded MT Bold" pitchFamily="34" charset="0"/>
              </a:rPr>
              <a:t>To lock an app on your mobile. You will need to download an app locker from the </a:t>
            </a:r>
            <a:r>
              <a:rPr lang="en-US" sz="2800" dirty="0" err="1" smtClean="0">
                <a:latin typeface="Arial Rounded MT Bold" pitchFamily="34" charset="0"/>
              </a:rPr>
              <a:t>google</a:t>
            </a:r>
            <a:r>
              <a:rPr lang="en-US" sz="2800" dirty="0" smtClean="0">
                <a:latin typeface="Arial Rounded MT Bold" pitchFamily="34" charset="0"/>
              </a:rPr>
              <a:t> play store.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800" dirty="0" smtClean="0">
                <a:latin typeface="Arial Rounded MT Bold" pitchFamily="34" charset="0"/>
              </a:rPr>
              <a:t>An app locker will allow you to  create a PIN or pattern that will be required whenever the app is opened.</a:t>
            </a:r>
          </a:p>
        </p:txBody>
      </p:sp>
    </p:spTree>
    <p:extLst>
      <p:ext uri="{BB962C8B-B14F-4D97-AF65-F5344CB8AC3E}">
        <p14:creationId xmlns:p14="http://schemas.microsoft.com/office/powerpoint/2010/main" val="241983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7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60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149</TotalTime>
  <Words>243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PowerPoint Presentation</vt:lpstr>
      <vt:lpstr>What is app locker?</vt:lpstr>
      <vt:lpstr>Keep Mobile Secure!!!</vt:lpstr>
      <vt:lpstr>PowerPoint Presentation</vt:lpstr>
      <vt:lpstr>Why App Lock?</vt:lpstr>
      <vt:lpstr>How do I lock my apps?</vt:lpstr>
      <vt:lpstr>Various types of app lock application in play store</vt:lpstr>
      <vt:lpstr>Steps to use app lock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App Locker Tools for Mobile Apps</dc:title>
  <dc:creator>hp</dc:creator>
  <cp:lastModifiedBy>Room24</cp:lastModifiedBy>
  <cp:revision>16</cp:revision>
  <dcterms:created xsi:type="dcterms:W3CDTF">2019-10-29T05:26:07Z</dcterms:created>
  <dcterms:modified xsi:type="dcterms:W3CDTF">2019-11-03T16:43:09Z</dcterms:modified>
</cp:coreProperties>
</file>