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</p:sldMasterIdLst>
  <p:sldIdLst>
    <p:sldId id="256" r:id="rId3"/>
    <p:sldId id="266" r:id="rId4"/>
    <p:sldId id="267" r:id="rId5"/>
    <p:sldId id="268" r:id="rId6"/>
    <p:sldId id="257" r:id="rId7"/>
    <p:sldId id="258" r:id="rId8"/>
    <p:sldId id="259" r:id="rId9"/>
    <p:sldId id="260" r:id="rId10"/>
    <p:sldId id="265" r:id="rId11"/>
    <p:sldId id="264" r:id="rId12"/>
    <p:sldId id="263" r:id="rId13"/>
    <p:sldId id="272" r:id="rId14"/>
    <p:sldId id="271" r:id="rId15"/>
    <p:sldId id="270" r:id="rId16"/>
    <p:sldId id="273" r:id="rId17"/>
    <p:sldId id="274" r:id="rId18"/>
    <p:sldId id="26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2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4E8A-5A1D-4C17-9E86-1F6B78C37AD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11/4/2019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B13E-B14C-4D26-92A2-36A9DF9B95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3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4E8A-5A1D-4C17-9E86-1F6B78C37AD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11/4/2019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B13E-B14C-4D26-92A2-36A9DF9B95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51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4E8A-5A1D-4C17-9E86-1F6B78C37AD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11/4/2019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B13E-B14C-4D26-92A2-36A9DF9B95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45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4E8A-5A1D-4C17-9E86-1F6B78C37AD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11/4/2019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B13E-B14C-4D26-92A2-36A9DF9B95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3622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4E8A-5A1D-4C17-9E86-1F6B78C37AD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11/4/2019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B13E-B14C-4D26-92A2-36A9DF9B95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71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4E8A-5A1D-4C17-9E86-1F6B78C37AD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11/4/2019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B13E-B14C-4D26-92A2-36A9DF9B95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52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4E8A-5A1D-4C17-9E86-1F6B78C37AD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11/4/2019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B13E-B14C-4D26-92A2-36A9DF9B95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9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4E8A-5A1D-4C17-9E86-1F6B78C37AD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11/4/2019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B13E-B14C-4D26-92A2-36A9DF9B95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67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4E8A-5A1D-4C17-9E86-1F6B78C37AD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11/4/2019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B13E-B14C-4D26-92A2-36A9DF9B95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37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04C9-DC9C-4937-937B-3F711F41F623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24AD-3754-4253-961E-942C53D0B563}" type="slidenum">
              <a:rPr lang="en-IN" smtClean="0"/>
              <a:t>‹#›</a:t>
            </a:fld>
            <a:endParaRPr lang="en-IN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04C9-DC9C-4937-937B-3F711F41F623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24AD-3754-4253-961E-942C53D0B56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4E8A-5A1D-4C17-9E86-1F6B78C37AD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11/4/2019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B13E-B14C-4D26-92A2-36A9DF9B95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18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04C9-DC9C-4937-937B-3F711F41F623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82824AD-3754-4253-961E-942C53D0B563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04C9-DC9C-4937-937B-3F711F41F623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24AD-3754-4253-961E-942C53D0B56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04C9-DC9C-4937-937B-3F711F41F623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24AD-3754-4253-961E-942C53D0B56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04C9-DC9C-4937-937B-3F711F41F623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24AD-3754-4253-961E-942C53D0B56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04C9-DC9C-4937-937B-3F711F41F623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24AD-3754-4253-961E-942C53D0B56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04C9-DC9C-4937-937B-3F711F41F623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24AD-3754-4253-961E-942C53D0B56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04C9-DC9C-4937-937B-3F711F41F623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24AD-3754-4253-961E-942C53D0B56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04C9-DC9C-4937-937B-3F711F41F623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24AD-3754-4253-961E-942C53D0B56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04C9-DC9C-4937-937B-3F711F41F623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24AD-3754-4253-961E-942C53D0B56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4E8A-5A1D-4C17-9E86-1F6B78C37AD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11/4/2019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B13E-B14C-4D26-92A2-36A9DF9B95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81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4E8A-5A1D-4C17-9E86-1F6B78C37AD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11/4/2019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B13E-B14C-4D26-92A2-36A9DF9B95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4E8A-5A1D-4C17-9E86-1F6B78C37AD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11/4/2019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B13E-B14C-4D26-92A2-36A9DF9B95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4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4E8A-5A1D-4C17-9E86-1F6B78C37AD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11/4/2019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B13E-B14C-4D26-92A2-36A9DF9B95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3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4E8A-5A1D-4C17-9E86-1F6B78C37AD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11/4/2019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B13E-B14C-4D26-92A2-36A9DF9B95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1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4E8A-5A1D-4C17-9E86-1F6B78C37AD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11/4/2019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B13E-B14C-4D26-92A2-36A9DF9B95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05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4E8A-5A1D-4C17-9E86-1F6B78C37AD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11/4/2019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B13E-B14C-4D26-92A2-36A9DF9B95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97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43D4E8A-5A1D-4C17-9E86-1F6B78C37AD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11/4/2019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1B13E-B14C-4D26-92A2-36A9DF9B95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1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3D4E8A-5A1D-4C17-9E86-1F6B78C37AD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11/4/2019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B1B13E-B14C-4D26-92A2-36A9DF9B95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FF00"/>
                </a:solidFill>
              </a:rPr>
              <a:t>I T Skill Assignment CPTP Batch B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2132856"/>
            <a:ext cx="7488832" cy="4104456"/>
          </a:xfrm>
        </p:spPr>
        <p:txBody>
          <a:bodyPr>
            <a:normAutofit lnSpcReduction="1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Name of OT :-</a:t>
            </a:r>
            <a:r>
              <a:rPr lang="en-IN" dirty="0" smtClean="0">
                <a:solidFill>
                  <a:srgbClr val="FFC000"/>
                </a:solidFill>
              </a:rPr>
              <a:t> </a:t>
            </a:r>
            <a:r>
              <a:rPr lang="en-IN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CHOBE VIJAYKUMAR BHAUSAHEB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Roll No :- </a:t>
            </a:r>
            <a:r>
              <a:rPr lang="en-IN" dirty="0" smtClean="0">
                <a:solidFill>
                  <a:srgbClr val="FFC000"/>
                </a:solidFill>
              </a:rPr>
              <a:t>B 13 </a:t>
            </a:r>
          </a:p>
          <a:p>
            <a:r>
              <a:rPr lang="en-IN" sz="4400" dirty="0" smtClean="0">
                <a:solidFill>
                  <a:srgbClr val="FF0000"/>
                </a:solidFill>
              </a:rPr>
              <a:t>TOPIC :- </a:t>
            </a:r>
            <a:r>
              <a:rPr lang="en-IN" sz="4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Apply for Marriage Certificate Online</a:t>
            </a:r>
          </a:p>
          <a:p>
            <a:endParaRPr lang="en-IN" dirty="0">
              <a:solidFill>
                <a:srgbClr val="FFC000"/>
              </a:solidFill>
            </a:endParaRPr>
          </a:p>
          <a:p>
            <a:r>
              <a:rPr lang="en-IN" dirty="0" smtClean="0">
                <a:solidFill>
                  <a:srgbClr val="FF0000"/>
                </a:solidFill>
              </a:rPr>
              <a:t>Abled Guidance : </a:t>
            </a:r>
            <a:r>
              <a:rPr lang="en-IN" dirty="0" smtClean="0">
                <a:solidFill>
                  <a:srgbClr val="FFC000"/>
                </a:solidFill>
              </a:rPr>
              <a:t>Hon </a:t>
            </a:r>
            <a:r>
              <a:rPr lang="en-IN" dirty="0" err="1" smtClean="0">
                <a:solidFill>
                  <a:srgbClr val="FFC000"/>
                </a:solidFill>
              </a:rPr>
              <a:t>Sh</a:t>
            </a:r>
            <a:r>
              <a:rPr lang="en-IN" dirty="0" smtClean="0">
                <a:solidFill>
                  <a:srgbClr val="FFC000"/>
                </a:solidFill>
              </a:rPr>
              <a:t> </a:t>
            </a:r>
            <a:r>
              <a:rPr lang="en-IN" dirty="0" err="1" smtClean="0">
                <a:solidFill>
                  <a:srgbClr val="FFC000"/>
                </a:solidFill>
              </a:rPr>
              <a:t>Rajendra</a:t>
            </a:r>
            <a:r>
              <a:rPr lang="en-IN" dirty="0" smtClean="0">
                <a:solidFill>
                  <a:srgbClr val="FFC000"/>
                </a:solidFill>
              </a:rPr>
              <a:t> </a:t>
            </a:r>
            <a:r>
              <a:rPr lang="en-IN" dirty="0" err="1" smtClean="0">
                <a:solidFill>
                  <a:srgbClr val="FFC000"/>
                </a:solidFill>
              </a:rPr>
              <a:t>Pawar</a:t>
            </a:r>
            <a:r>
              <a:rPr lang="en-IN" dirty="0" smtClean="0">
                <a:solidFill>
                  <a:srgbClr val="FFC000"/>
                </a:solidFill>
              </a:rPr>
              <a:t> Sir &amp; </a:t>
            </a:r>
            <a:r>
              <a:rPr lang="en-IN" dirty="0" err="1" smtClean="0">
                <a:solidFill>
                  <a:srgbClr val="FFC000"/>
                </a:solidFill>
              </a:rPr>
              <a:t>Smt</a:t>
            </a:r>
            <a:r>
              <a:rPr lang="en-IN" dirty="0" smtClean="0">
                <a:solidFill>
                  <a:srgbClr val="FFC000"/>
                </a:solidFill>
              </a:rPr>
              <a:t> </a:t>
            </a:r>
            <a:r>
              <a:rPr lang="en-IN" dirty="0" err="1" smtClean="0">
                <a:solidFill>
                  <a:srgbClr val="FFC000"/>
                </a:solidFill>
              </a:rPr>
              <a:t>Sandhya</a:t>
            </a:r>
            <a:r>
              <a:rPr lang="en-IN" dirty="0" smtClean="0">
                <a:solidFill>
                  <a:srgbClr val="FFC000"/>
                </a:solidFill>
              </a:rPr>
              <a:t> </a:t>
            </a:r>
            <a:r>
              <a:rPr lang="en-IN" dirty="0" err="1" smtClean="0">
                <a:solidFill>
                  <a:srgbClr val="FFC000"/>
                </a:solidFill>
              </a:rPr>
              <a:t>Jagtap</a:t>
            </a:r>
            <a:r>
              <a:rPr lang="en-IN" dirty="0" smtClean="0">
                <a:solidFill>
                  <a:srgbClr val="FFC000"/>
                </a:solidFill>
              </a:rPr>
              <a:t> Madam.</a:t>
            </a:r>
            <a:endParaRPr lang="en-IN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7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Step : </a:t>
            </a:r>
            <a:r>
              <a:rPr lang="en-IN" dirty="0" smtClean="0">
                <a:solidFill>
                  <a:srgbClr val="00B050"/>
                </a:solidFill>
              </a:rPr>
              <a:t>6</a:t>
            </a:r>
            <a:r>
              <a:rPr lang="en-IN" dirty="0" smtClean="0"/>
              <a:t> </a:t>
            </a:r>
            <a:r>
              <a:rPr lang="en-IN" dirty="0" smtClean="0">
                <a:solidFill>
                  <a:srgbClr val="FFFF00"/>
                </a:solidFill>
              </a:rPr>
              <a:t>First Fill Application by clicking on icon “Application Entry”.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8136904" cy="4841360"/>
          </a:xfrm>
        </p:spPr>
      </p:pic>
    </p:spTree>
    <p:extLst>
      <p:ext uri="{BB962C8B-B14F-4D97-AF65-F5344CB8AC3E}">
        <p14:creationId xmlns:p14="http://schemas.microsoft.com/office/powerpoint/2010/main" val="3075764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Step : </a:t>
            </a:r>
            <a:r>
              <a:rPr lang="en-IN" dirty="0">
                <a:solidFill>
                  <a:srgbClr val="00B050"/>
                </a:solidFill>
              </a:rPr>
              <a:t>6</a:t>
            </a:r>
            <a:r>
              <a:rPr lang="en-IN" dirty="0"/>
              <a:t> </a:t>
            </a:r>
            <a:r>
              <a:rPr lang="en-IN" dirty="0" smtClean="0">
                <a:solidFill>
                  <a:srgbClr val="FFFF00"/>
                </a:solidFill>
              </a:rPr>
              <a:t>Fill All the details. JDR office has to be selected where the actual marriage is registered. 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8674"/>
            <a:ext cx="8229600" cy="4591577"/>
          </a:xfrm>
        </p:spPr>
      </p:pic>
    </p:spTree>
    <p:extLst>
      <p:ext uri="{BB962C8B-B14F-4D97-AF65-F5344CB8AC3E}">
        <p14:creationId xmlns:p14="http://schemas.microsoft.com/office/powerpoint/2010/main" val="4274489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Step : </a:t>
            </a:r>
            <a:r>
              <a:rPr lang="en-IN" dirty="0" smtClean="0">
                <a:solidFill>
                  <a:srgbClr val="00B050"/>
                </a:solidFill>
              </a:rPr>
              <a:t>7 </a:t>
            </a:r>
            <a:r>
              <a:rPr lang="en-IN" dirty="0" smtClean="0">
                <a:solidFill>
                  <a:srgbClr val="FFFF00"/>
                </a:solidFill>
              </a:rPr>
              <a:t>Select the option Hard Copy/ Soft Copy. 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6" y="1600200"/>
            <a:ext cx="8173787" cy="4708525"/>
          </a:xfrm>
        </p:spPr>
      </p:pic>
    </p:spTree>
    <p:extLst>
      <p:ext uri="{BB962C8B-B14F-4D97-AF65-F5344CB8AC3E}">
        <p14:creationId xmlns:p14="http://schemas.microsoft.com/office/powerpoint/2010/main" val="328087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Step : </a:t>
            </a:r>
            <a:r>
              <a:rPr lang="en-IN" dirty="0">
                <a:solidFill>
                  <a:srgbClr val="00B050"/>
                </a:solidFill>
              </a:rPr>
              <a:t>7 </a:t>
            </a:r>
            <a:r>
              <a:rPr lang="en-IN" dirty="0" smtClean="0">
                <a:solidFill>
                  <a:srgbClr val="FFFF00"/>
                </a:solidFill>
              </a:rPr>
              <a:t>Check All the information filled correctly &amp; submit.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4447"/>
            <a:ext cx="8229600" cy="4620031"/>
          </a:xfrm>
        </p:spPr>
      </p:pic>
    </p:spTree>
    <p:extLst>
      <p:ext uri="{BB962C8B-B14F-4D97-AF65-F5344CB8AC3E}">
        <p14:creationId xmlns:p14="http://schemas.microsoft.com/office/powerpoint/2010/main" val="1719301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Step : </a:t>
            </a:r>
            <a:r>
              <a:rPr lang="en-IN" dirty="0" smtClean="0">
                <a:solidFill>
                  <a:srgbClr val="00B050"/>
                </a:solidFill>
              </a:rPr>
              <a:t>7</a:t>
            </a:r>
            <a:r>
              <a:rPr lang="en-IN" dirty="0" smtClean="0">
                <a:solidFill>
                  <a:srgbClr val="FFFF00"/>
                </a:solidFill>
              </a:rPr>
              <a:t> </a:t>
            </a:r>
            <a:r>
              <a:rPr lang="en-IN" sz="3600" dirty="0" smtClean="0">
                <a:solidFill>
                  <a:srgbClr val="FFFF00"/>
                </a:solidFill>
              </a:rPr>
              <a:t>On successful submission will get </a:t>
            </a:r>
            <a:r>
              <a:rPr lang="en-IN" sz="3600" dirty="0" err="1" smtClean="0">
                <a:solidFill>
                  <a:srgbClr val="FFFF00"/>
                </a:solidFill>
              </a:rPr>
              <a:t>ackowledgment</a:t>
            </a:r>
            <a:r>
              <a:rPr lang="en-IN" sz="3600" dirty="0" smtClean="0">
                <a:solidFill>
                  <a:srgbClr val="FFFF00"/>
                </a:solidFill>
              </a:rPr>
              <a:t> &amp; get it download.</a:t>
            </a:r>
            <a:endParaRPr lang="en-IN" sz="36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8208912" cy="4925144"/>
          </a:xfrm>
        </p:spPr>
      </p:pic>
    </p:spTree>
    <p:extLst>
      <p:ext uri="{BB962C8B-B14F-4D97-AF65-F5344CB8AC3E}">
        <p14:creationId xmlns:p14="http://schemas.microsoft.com/office/powerpoint/2010/main" val="3801887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Step : </a:t>
            </a:r>
            <a:r>
              <a:rPr lang="en-IN" dirty="0" smtClean="0">
                <a:solidFill>
                  <a:srgbClr val="00B050"/>
                </a:solidFill>
              </a:rPr>
              <a:t>8</a:t>
            </a:r>
            <a:r>
              <a:rPr lang="en-IN" dirty="0" smtClean="0">
                <a:solidFill>
                  <a:srgbClr val="FFFF00"/>
                </a:solidFill>
              </a:rPr>
              <a:t> Take print out of </a:t>
            </a:r>
            <a:r>
              <a:rPr lang="en-IN" dirty="0" err="1">
                <a:solidFill>
                  <a:srgbClr val="FFFF00"/>
                </a:solidFill>
              </a:rPr>
              <a:t>ackowlegment</a:t>
            </a:r>
            <a:r>
              <a:rPr lang="en-IN" dirty="0">
                <a:solidFill>
                  <a:srgbClr val="FFFF00"/>
                </a:solidFill>
              </a:rPr>
              <a:t> </a:t>
            </a:r>
            <a:r>
              <a:rPr lang="en-IN" dirty="0" smtClean="0">
                <a:solidFill>
                  <a:srgbClr val="FFFF00"/>
                </a:solidFill>
              </a:rPr>
              <a:t>for reference.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268" y="1600200"/>
            <a:ext cx="4903463" cy="4708525"/>
          </a:xfrm>
        </p:spPr>
      </p:pic>
    </p:spTree>
    <p:extLst>
      <p:ext uri="{BB962C8B-B14F-4D97-AF65-F5344CB8AC3E}">
        <p14:creationId xmlns:p14="http://schemas.microsoft.com/office/powerpoint/2010/main" val="26790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Marriage Certificate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Room47\Desktop\k56-500x5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268760"/>
            <a:ext cx="820891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675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5649" y="1174848"/>
            <a:ext cx="6619244" cy="3329581"/>
          </a:xfrm>
        </p:spPr>
        <p:txBody>
          <a:bodyPr/>
          <a:lstStyle/>
          <a:p>
            <a:pPr algn="ctr"/>
            <a:r>
              <a:rPr lang="en-IN" sz="11500" b="1" dirty="0" smtClean="0">
                <a:solidFill>
                  <a:srgbClr val="FFC000"/>
                </a:solidFill>
                <a:latin typeface="Comic Sans MS" pitchFamily="66" charset="0"/>
              </a:rPr>
              <a:t>Thank You…</a:t>
            </a:r>
            <a:endParaRPr lang="en-IN" sz="115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 smtClean="0"/>
              <a:t>If Any QUERY…</a:t>
            </a:r>
          </a:p>
          <a:p>
            <a:r>
              <a:rPr lang="en-IN" dirty="0" smtClean="0"/>
              <a:t>MY MOBILE NO ---9518377018</a:t>
            </a:r>
          </a:p>
          <a:p>
            <a:r>
              <a:rPr lang="en-IN" dirty="0" smtClean="0"/>
              <a:t>ROOM NO D -47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8354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FACTS</a:t>
            </a:r>
            <a:endParaRPr lang="en-IN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>
            <a:normAutofit lnSpcReduction="10000"/>
          </a:bodyPr>
          <a:lstStyle/>
          <a:p>
            <a:r>
              <a:rPr lang="en-IN" dirty="0" smtClean="0">
                <a:solidFill>
                  <a:srgbClr val="FFFF00"/>
                </a:solidFill>
              </a:rPr>
              <a:t>1. Marriage Registration is to be done at Sub Registrar office.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2. It is registered under Marriage Registration Act 1998.</a:t>
            </a:r>
          </a:p>
          <a:p>
            <a:r>
              <a:rPr lang="en-IN" dirty="0" smtClean="0">
                <a:solidFill>
                  <a:srgbClr val="FFC000"/>
                </a:solidFill>
              </a:rPr>
              <a:t>3. Sub Registrar office ordinarily at Permanent Residence of Either Bride or Groom can register Marriage.</a:t>
            </a:r>
          </a:p>
          <a:p>
            <a:r>
              <a:rPr lang="en-IN" dirty="0" smtClean="0">
                <a:solidFill>
                  <a:srgbClr val="FFFF00"/>
                </a:solidFill>
              </a:rPr>
              <a:t>4. For this “Form D” is to be submitted before Sub Registrar of the concerned office.</a:t>
            </a:r>
          </a:p>
          <a:p>
            <a:r>
              <a:rPr lang="en-IN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5. Both Bride &amp; Groom must have completed 18 years of age.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3423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DOCUMENTS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676273"/>
              </p:ext>
            </p:extLst>
          </p:nvPr>
        </p:nvGraphicFramePr>
        <p:xfrm>
          <a:off x="467544" y="1196752"/>
          <a:ext cx="828092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178"/>
                <a:gridCol w="2463540"/>
                <a:gridCol w="1811426"/>
                <a:gridCol w="1171245"/>
                <a:gridCol w="1592531"/>
              </a:tblGrid>
              <a:tr h="619741">
                <a:tc>
                  <a:txBody>
                    <a:bodyPr/>
                    <a:lstStyle/>
                    <a:p>
                      <a:r>
                        <a:rPr lang="en-IN" dirty="0" smtClean="0"/>
                        <a:t>Parties</a:t>
                      </a:r>
                      <a:r>
                        <a:rPr lang="en-IN" baseline="0" dirty="0" smtClean="0"/>
                        <a:t> Involved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Proof</a:t>
                      </a:r>
                      <a:r>
                        <a:rPr lang="en-IN" baseline="0" dirty="0" smtClean="0"/>
                        <a:t> of Residence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Proof of Age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Photo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Other</a:t>
                      </a:r>
                      <a:endParaRPr lang="en-IN" dirty="0"/>
                    </a:p>
                  </a:txBody>
                  <a:tcPr/>
                </a:tc>
              </a:tr>
              <a:tr h="1416551">
                <a:tc>
                  <a:txBody>
                    <a:bodyPr/>
                    <a:lstStyle/>
                    <a:p>
                      <a:r>
                        <a:rPr lang="en-IN" dirty="0" smtClean="0"/>
                        <a:t>1.Bride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Ration</a:t>
                      </a:r>
                      <a:r>
                        <a:rPr lang="en-IN" baseline="0" dirty="0" smtClean="0"/>
                        <a:t> Card/</a:t>
                      </a:r>
                      <a:r>
                        <a:rPr lang="en-IN" baseline="0" dirty="0" err="1" smtClean="0"/>
                        <a:t>Aadhar</a:t>
                      </a:r>
                      <a:r>
                        <a:rPr lang="en-IN" baseline="0" dirty="0" smtClean="0"/>
                        <a:t> Card/Voter ID / Certificate of Residence by Competent Authority.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Birth Certificate/ SSC Cert/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baseline="0" dirty="0" err="1" smtClean="0"/>
                        <a:t>Bonafide</a:t>
                      </a:r>
                      <a:r>
                        <a:rPr lang="en-IN" baseline="0" dirty="0" smtClean="0"/>
                        <a:t> Cert/ School L.C.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Before Marriage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Aadhar</a:t>
                      </a:r>
                      <a:r>
                        <a:rPr lang="en-IN" baseline="0" dirty="0" smtClean="0"/>
                        <a:t> card is compulsory.</a:t>
                      </a:r>
                      <a:endParaRPr lang="en-IN" dirty="0"/>
                    </a:p>
                  </a:txBody>
                  <a:tcPr/>
                </a:tc>
              </a:tr>
              <a:tr h="1682154">
                <a:tc>
                  <a:txBody>
                    <a:bodyPr/>
                    <a:lstStyle/>
                    <a:p>
                      <a:r>
                        <a:rPr lang="en-IN" dirty="0" smtClean="0"/>
                        <a:t>2.Groom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Ration</a:t>
                      </a:r>
                      <a:r>
                        <a:rPr lang="en-IN" baseline="0" dirty="0" smtClean="0"/>
                        <a:t> Card/</a:t>
                      </a:r>
                      <a:r>
                        <a:rPr lang="en-IN" baseline="0" dirty="0" err="1" smtClean="0"/>
                        <a:t>Aadhar</a:t>
                      </a:r>
                      <a:r>
                        <a:rPr lang="en-IN" baseline="0" dirty="0" smtClean="0"/>
                        <a:t> Card/Voter ID / Certificate of Residence by Competent Authority. 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Birth Certificate/ SSC Cert/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baseline="0" dirty="0" err="1" smtClean="0"/>
                        <a:t>Bonafide</a:t>
                      </a:r>
                      <a:r>
                        <a:rPr lang="en-IN" baseline="0" dirty="0" smtClean="0"/>
                        <a:t> Cert/ School L.C.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Before Marriage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err="1" smtClean="0"/>
                        <a:t>Aadhar</a:t>
                      </a:r>
                      <a:r>
                        <a:rPr lang="en-IN" baseline="0" dirty="0" smtClean="0"/>
                        <a:t> card is compulsory.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</a:tr>
              <a:tr h="1682154">
                <a:tc>
                  <a:txBody>
                    <a:bodyPr/>
                    <a:lstStyle/>
                    <a:p>
                      <a:r>
                        <a:rPr lang="en-IN" dirty="0" smtClean="0"/>
                        <a:t>3. Of 3 Witness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Ration</a:t>
                      </a:r>
                      <a:r>
                        <a:rPr lang="en-IN" baseline="0" dirty="0" smtClean="0"/>
                        <a:t> Card/</a:t>
                      </a:r>
                      <a:r>
                        <a:rPr lang="en-IN" baseline="0" dirty="0" err="1" smtClean="0"/>
                        <a:t>Aadhar</a:t>
                      </a:r>
                      <a:r>
                        <a:rPr lang="en-IN" baseline="0" dirty="0" smtClean="0"/>
                        <a:t> Card/Voter ID / Certificate of Residence by Competent Authority. 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Not Required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Any showing present Status.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err="1" smtClean="0"/>
                        <a:t>Aadhar</a:t>
                      </a:r>
                      <a:r>
                        <a:rPr lang="en-IN" baseline="0" dirty="0" smtClean="0"/>
                        <a:t> card is compulsory.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2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Actual Process of Registration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FF00"/>
                </a:solidFill>
              </a:rPr>
              <a:t>1. Both Bride &amp; Groom has to be present in Sub Registrar Office on date given.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2. 3 Witnesses has to appear before the Authority to sign “Form D”.</a:t>
            </a:r>
          </a:p>
          <a:p>
            <a:r>
              <a:rPr lang="en-IN" dirty="0" smtClean="0">
                <a:solidFill>
                  <a:srgbClr val="FFC000"/>
                </a:solidFill>
              </a:rPr>
              <a:t>3.If any one of Two is Divorcee/Widow/Widower- Then Court of Divorce/ Death Certificate of previous partner is must.</a:t>
            </a:r>
          </a:p>
          <a:p>
            <a:r>
              <a:rPr lang="en-IN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4. Requisite fee with Court fee Stamp of Rs.100 has to be attached with attested documents.</a:t>
            </a:r>
            <a:endParaRPr lang="en-IN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17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64106" cy="1008112"/>
          </a:xfrm>
        </p:spPr>
        <p:txBody>
          <a:bodyPr>
            <a:noAutofit/>
          </a:bodyPr>
          <a:lstStyle/>
          <a:p>
            <a:r>
              <a:rPr lang="en-IN" sz="2800" dirty="0" smtClean="0"/>
              <a:t>For Getting Copy of Marriage Certificate     </a:t>
            </a:r>
            <a:br>
              <a:rPr lang="en-IN" sz="2800" dirty="0" smtClean="0"/>
            </a:br>
            <a:r>
              <a:rPr lang="en-IN" sz="2800" dirty="0" smtClean="0">
                <a:solidFill>
                  <a:srgbClr val="FF0000"/>
                </a:solidFill>
              </a:rPr>
              <a:t>LOGIN TO AAPLE SARKAR PORTAL </a:t>
            </a:r>
            <a:br>
              <a:rPr lang="en-IN" sz="2800" dirty="0" smtClean="0">
                <a:solidFill>
                  <a:srgbClr val="FF0000"/>
                </a:solidFill>
              </a:rPr>
            </a:br>
            <a:r>
              <a:rPr lang="en-IN" sz="2800" dirty="0" smtClean="0">
                <a:solidFill>
                  <a:srgbClr val="FF0000"/>
                </a:solidFill>
              </a:rPr>
              <a:t>OF GOVERNMENT OF MAHARASHTRA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Step</a:t>
            </a:r>
            <a:r>
              <a:rPr lang="en-IN" dirty="0" smtClean="0">
                <a:solidFill>
                  <a:srgbClr val="FFFF00"/>
                </a:solidFill>
              </a:rPr>
              <a:t> : </a:t>
            </a:r>
            <a:r>
              <a:rPr lang="en-IN" dirty="0" smtClean="0">
                <a:solidFill>
                  <a:srgbClr val="00B050"/>
                </a:solidFill>
              </a:rPr>
              <a:t>1</a:t>
            </a:r>
          </a:p>
          <a:p>
            <a:pPr marL="0" indent="0">
              <a:buNone/>
            </a:pPr>
            <a:r>
              <a:rPr lang="en-IN" dirty="0">
                <a:solidFill>
                  <a:srgbClr val="92D050"/>
                </a:solidFill>
              </a:rPr>
              <a:t> </a:t>
            </a:r>
            <a:r>
              <a:rPr lang="en-IN" dirty="0" smtClean="0">
                <a:solidFill>
                  <a:srgbClr val="92D050"/>
                </a:solidFill>
              </a:rPr>
              <a:t>   </a:t>
            </a:r>
            <a:r>
              <a:rPr lang="en-IN" dirty="0" smtClean="0">
                <a:solidFill>
                  <a:srgbClr val="FFFF00"/>
                </a:solidFill>
              </a:rPr>
              <a:t>From </a:t>
            </a:r>
            <a:r>
              <a:rPr lang="en-IN" dirty="0" err="1" smtClean="0">
                <a:solidFill>
                  <a:srgbClr val="FFFF00"/>
                </a:solidFill>
              </a:rPr>
              <a:t>google</a:t>
            </a:r>
            <a:r>
              <a:rPr lang="en-IN" dirty="0" smtClean="0">
                <a:solidFill>
                  <a:srgbClr val="FFFF00"/>
                </a:solidFill>
              </a:rPr>
              <a:t> search, </a:t>
            </a:r>
          </a:p>
          <a:p>
            <a:pPr marL="0" indent="0">
              <a:buNone/>
            </a:pPr>
            <a:r>
              <a:rPr lang="en-IN" dirty="0">
                <a:solidFill>
                  <a:srgbClr val="FFFF00"/>
                </a:solidFill>
              </a:rPr>
              <a:t> </a:t>
            </a:r>
            <a:r>
              <a:rPr lang="en-IN" dirty="0" smtClean="0">
                <a:solidFill>
                  <a:srgbClr val="FFFF00"/>
                </a:solidFill>
              </a:rPr>
              <a:t>   go to Home Page of 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92D050"/>
                </a:solidFill>
              </a:rPr>
              <a:t>    </a:t>
            </a:r>
            <a:r>
              <a:rPr lang="en-IN" dirty="0" smtClean="0">
                <a:solidFill>
                  <a:srgbClr val="8D2385"/>
                </a:solidFill>
              </a:rPr>
              <a:t>AAPLE</a:t>
            </a:r>
            <a:r>
              <a:rPr lang="en-IN" dirty="0" smtClean="0">
                <a:solidFill>
                  <a:srgbClr val="92D050"/>
                </a:solidFill>
              </a:rPr>
              <a:t> </a:t>
            </a:r>
            <a:r>
              <a:rPr lang="en-IN" dirty="0" smtClean="0">
                <a:solidFill>
                  <a:srgbClr val="8D2385"/>
                </a:solidFill>
              </a:rPr>
              <a:t>SARKAR</a:t>
            </a:r>
            <a:r>
              <a:rPr lang="en-IN" dirty="0" smtClean="0">
                <a:solidFill>
                  <a:srgbClr val="92D050"/>
                </a:solidFill>
              </a:rPr>
              <a:t> </a:t>
            </a:r>
            <a:r>
              <a:rPr lang="en-IN" dirty="0" smtClean="0">
                <a:solidFill>
                  <a:srgbClr val="8D2385"/>
                </a:solidFill>
              </a:rPr>
              <a:t>portal</a:t>
            </a:r>
            <a:r>
              <a:rPr lang="en-IN" dirty="0" smtClean="0"/>
              <a:t>.</a:t>
            </a:r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4784"/>
            <a:ext cx="4176464" cy="507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7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Step : </a:t>
            </a:r>
            <a:r>
              <a:rPr lang="en-IN" dirty="0" smtClean="0">
                <a:solidFill>
                  <a:srgbClr val="00B050"/>
                </a:solidFill>
              </a:rPr>
              <a:t>2</a:t>
            </a:r>
            <a:r>
              <a:rPr lang="en-IN" dirty="0" smtClean="0"/>
              <a:t> </a:t>
            </a:r>
            <a:r>
              <a:rPr lang="en-IN" dirty="0" smtClean="0">
                <a:solidFill>
                  <a:srgbClr val="FFFF00"/>
                </a:solidFill>
              </a:rPr>
              <a:t>Select </a:t>
            </a:r>
            <a:r>
              <a:rPr lang="en-IN" dirty="0" err="1" smtClean="0">
                <a:solidFill>
                  <a:srgbClr val="FFFF00"/>
                </a:solidFill>
              </a:rPr>
              <a:t>Aaple</a:t>
            </a:r>
            <a:r>
              <a:rPr lang="en-IN" dirty="0" smtClean="0">
                <a:solidFill>
                  <a:srgbClr val="FFFF00"/>
                </a:solidFill>
              </a:rPr>
              <a:t> </a:t>
            </a:r>
            <a:r>
              <a:rPr lang="en-IN" dirty="0" err="1" smtClean="0">
                <a:solidFill>
                  <a:srgbClr val="FFFF00"/>
                </a:solidFill>
              </a:rPr>
              <a:t>Sarkar</a:t>
            </a:r>
            <a:r>
              <a:rPr lang="en-IN" dirty="0" smtClean="0">
                <a:solidFill>
                  <a:srgbClr val="FFFF00"/>
                </a:solidFill>
              </a:rPr>
              <a:t> </a:t>
            </a:r>
            <a:r>
              <a:rPr lang="en-IN" dirty="0" err="1" smtClean="0">
                <a:solidFill>
                  <a:srgbClr val="FFFF00"/>
                </a:solidFill>
              </a:rPr>
              <a:t>Seva</a:t>
            </a:r>
            <a:r>
              <a:rPr lang="en-IN" dirty="0" smtClean="0">
                <a:solidFill>
                  <a:srgbClr val="FFFF00"/>
                </a:solidFill>
              </a:rPr>
              <a:t> Kendra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682" y="1600200"/>
            <a:ext cx="4176636" cy="4708525"/>
          </a:xfrm>
        </p:spPr>
      </p:pic>
    </p:spTree>
    <p:extLst>
      <p:ext uri="{BB962C8B-B14F-4D97-AF65-F5344CB8AC3E}">
        <p14:creationId xmlns:p14="http://schemas.microsoft.com/office/powerpoint/2010/main" val="1462105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Step : </a:t>
            </a:r>
            <a:r>
              <a:rPr lang="en-IN" dirty="0" smtClean="0">
                <a:solidFill>
                  <a:srgbClr val="00B050"/>
                </a:solidFill>
              </a:rPr>
              <a:t>3</a:t>
            </a:r>
            <a:r>
              <a:rPr lang="en-IN" dirty="0" smtClean="0"/>
              <a:t> </a:t>
            </a:r>
            <a:r>
              <a:rPr lang="en-IN" dirty="0" smtClean="0">
                <a:solidFill>
                  <a:srgbClr val="FFFF00"/>
                </a:solidFill>
              </a:rPr>
              <a:t>Prepare Login Id &amp; Password.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70" y="1600200"/>
            <a:ext cx="7163860" cy="4708525"/>
          </a:xfrm>
        </p:spPr>
      </p:pic>
    </p:spTree>
    <p:extLst>
      <p:ext uri="{BB962C8B-B14F-4D97-AF65-F5344CB8AC3E}">
        <p14:creationId xmlns:p14="http://schemas.microsoft.com/office/powerpoint/2010/main" val="392735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Step : </a:t>
            </a:r>
            <a:r>
              <a:rPr lang="en-IN" dirty="0" smtClean="0">
                <a:solidFill>
                  <a:srgbClr val="00B050"/>
                </a:solidFill>
              </a:rPr>
              <a:t>4</a:t>
            </a:r>
            <a:r>
              <a:rPr lang="en-IN" dirty="0" smtClean="0"/>
              <a:t> </a:t>
            </a:r>
            <a:r>
              <a:rPr lang="en-IN" dirty="0" smtClean="0">
                <a:solidFill>
                  <a:srgbClr val="FFFF00"/>
                </a:solidFill>
              </a:rPr>
              <a:t>Select Icon of Inspector General of Registration.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850" y="1600200"/>
            <a:ext cx="6326299" cy="4708525"/>
          </a:xfrm>
        </p:spPr>
      </p:pic>
    </p:spTree>
    <p:extLst>
      <p:ext uri="{BB962C8B-B14F-4D97-AF65-F5344CB8AC3E}">
        <p14:creationId xmlns:p14="http://schemas.microsoft.com/office/powerpoint/2010/main" val="93365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Step : </a:t>
            </a:r>
            <a:r>
              <a:rPr lang="en-IN" dirty="0" smtClean="0">
                <a:solidFill>
                  <a:srgbClr val="00B050"/>
                </a:solidFill>
              </a:rPr>
              <a:t>5</a:t>
            </a:r>
            <a:r>
              <a:rPr lang="en-IN" dirty="0" smtClean="0"/>
              <a:t> </a:t>
            </a:r>
            <a:r>
              <a:rPr lang="en-IN" dirty="0" smtClean="0">
                <a:solidFill>
                  <a:srgbClr val="FFFF00"/>
                </a:solidFill>
              </a:rPr>
              <a:t>Select radio button of Certified Copies of Marriage Certificate.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2781"/>
            <a:ext cx="8229600" cy="4103363"/>
          </a:xfrm>
        </p:spPr>
      </p:pic>
    </p:spTree>
    <p:extLst>
      <p:ext uri="{BB962C8B-B14F-4D97-AF65-F5344CB8AC3E}">
        <p14:creationId xmlns:p14="http://schemas.microsoft.com/office/powerpoint/2010/main" val="224125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466</Words>
  <Application>Microsoft Office PowerPoint</Application>
  <PresentationFormat>On-screen Show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Ion</vt:lpstr>
      <vt:lpstr>Apex</vt:lpstr>
      <vt:lpstr>I T Skill Assignment CPTP Batch B</vt:lpstr>
      <vt:lpstr>FACTS</vt:lpstr>
      <vt:lpstr>DOCUMENTS</vt:lpstr>
      <vt:lpstr>Actual Process of Registration</vt:lpstr>
      <vt:lpstr>For Getting Copy of Marriage Certificate      LOGIN TO AAPLE SARKAR PORTAL  OF GOVERNMENT OF MAHARASHTRA</vt:lpstr>
      <vt:lpstr>Step : 2 Select Aaple Sarkar Seva Kendra</vt:lpstr>
      <vt:lpstr>Step : 3 Prepare Login Id &amp; Password.</vt:lpstr>
      <vt:lpstr>Step : 4 Select Icon of Inspector General of Registration.</vt:lpstr>
      <vt:lpstr>Step : 5 Select radio button of Certified Copies of Marriage Certificate.</vt:lpstr>
      <vt:lpstr>Step : 6 First Fill Application by clicking on icon “Application Entry”.</vt:lpstr>
      <vt:lpstr>Step : 6 Fill All the details. JDR office has to be selected where the actual marriage is registered. </vt:lpstr>
      <vt:lpstr>Step : 7 Select the option Hard Copy/ Soft Copy. </vt:lpstr>
      <vt:lpstr>Step : 7 Check All the information filled correctly &amp; submit.</vt:lpstr>
      <vt:lpstr>Step : 7 On successful submission will get ackowledgment &amp; get it download.</vt:lpstr>
      <vt:lpstr>Step : 8 Take print out of ackowlegment for reference.</vt:lpstr>
      <vt:lpstr>Marriage Certificate</vt:lpstr>
      <vt:lpstr>Thank You…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T Skill Assignment CPTPBat</dc:title>
  <dc:creator>Room47</dc:creator>
  <cp:lastModifiedBy>Room47</cp:lastModifiedBy>
  <cp:revision>62</cp:revision>
  <dcterms:created xsi:type="dcterms:W3CDTF">2019-11-04T13:20:42Z</dcterms:created>
  <dcterms:modified xsi:type="dcterms:W3CDTF">2019-11-04T16:51:36Z</dcterms:modified>
</cp:coreProperties>
</file>