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5" r:id="rId9"/>
    <p:sldId id="263" r:id="rId10"/>
    <p:sldId id="262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780108"/>
          </a:xfrm>
        </p:spPr>
        <p:txBody>
          <a:bodyPr/>
          <a:lstStyle/>
          <a:p>
            <a:r>
              <a:rPr lang="en-IN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Think before you take a printout</a:t>
            </a:r>
            <a:endParaRPr lang="en-IN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IN" sz="2800" b="1" dirty="0" smtClean="0">
                <a:solidFill>
                  <a:schemeClr val="accent4">
                    <a:lumMod val="50000"/>
                  </a:schemeClr>
                </a:solidFill>
              </a:rPr>
              <a:t>Presented by- </a:t>
            </a:r>
            <a:r>
              <a:rPr lang="en-IN" sz="2800" b="1" dirty="0" err="1" smtClean="0">
                <a:solidFill>
                  <a:schemeClr val="accent4">
                    <a:lumMod val="50000"/>
                  </a:schemeClr>
                </a:solidFill>
              </a:rPr>
              <a:t>Charushila</a:t>
            </a:r>
            <a:r>
              <a:rPr lang="en-IN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N" sz="2800" b="1" dirty="0" err="1" smtClean="0">
                <a:solidFill>
                  <a:schemeClr val="accent4">
                    <a:lumMod val="50000"/>
                  </a:schemeClr>
                </a:solidFill>
              </a:rPr>
              <a:t>Baburao</a:t>
            </a:r>
            <a:r>
              <a:rPr lang="en-IN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N" sz="2800" b="1" dirty="0" err="1" smtClean="0">
                <a:solidFill>
                  <a:schemeClr val="accent4">
                    <a:lumMod val="50000"/>
                  </a:schemeClr>
                </a:solidFill>
              </a:rPr>
              <a:t>Pawar</a:t>
            </a:r>
            <a:endParaRPr lang="en-IN" sz="28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IN" sz="2800" b="1" dirty="0" smtClean="0">
                <a:solidFill>
                  <a:schemeClr val="accent4">
                    <a:lumMod val="50000"/>
                  </a:schemeClr>
                </a:solidFill>
              </a:rPr>
              <a:t>Cadre-</a:t>
            </a:r>
            <a:r>
              <a:rPr lang="en-IN" sz="2800" b="1" dirty="0" err="1" smtClean="0">
                <a:solidFill>
                  <a:schemeClr val="accent4">
                    <a:lumMod val="50000"/>
                  </a:schemeClr>
                </a:solidFill>
              </a:rPr>
              <a:t>Tahsildar</a:t>
            </a:r>
            <a:endParaRPr lang="en-IN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IN" sz="2800" b="1" dirty="0" smtClean="0">
                <a:solidFill>
                  <a:schemeClr val="accent4">
                    <a:lumMod val="50000"/>
                  </a:schemeClr>
                </a:solidFill>
              </a:rPr>
              <a:t>Class-D</a:t>
            </a:r>
          </a:p>
        </p:txBody>
      </p:sp>
      <p:pic>
        <p:nvPicPr>
          <p:cNvPr id="2050" name="Picture 2" descr="C:\Users\J-1.ROOM1\Desktop\PPT MATERIAL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38675"/>
            <a:ext cx="2667000" cy="22193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7445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2057400"/>
            <a:ext cx="7408333" cy="3115733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Store </a:t>
            </a:r>
            <a:r>
              <a:rPr lang="en-IN" dirty="0"/>
              <a:t>as many documents as you can electronically, this will save printing them off and having them all around the office. It will save a lot of storage space and they’re just as easily accessible as they would be if they’re printed off.</a:t>
            </a:r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Store all documents electronically</a:t>
            </a:r>
            <a:br>
              <a:rPr lang="en-IN" b="1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98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252728"/>
          </a:xfrm>
        </p:spPr>
        <p:txBody>
          <a:bodyPr/>
          <a:lstStyle/>
          <a:p>
            <a:r>
              <a:rPr lang="en-IN" i="1" dirty="0" smtClean="0">
                <a:solidFill>
                  <a:schemeClr val="accent3">
                    <a:lumMod val="75000"/>
                  </a:schemeClr>
                </a:solidFill>
              </a:rPr>
              <a:t>Think before you print &amp;</a:t>
            </a:r>
            <a:endParaRPr lang="en-IN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J-1.ROOM1\Desktop\PPT MATERIAL\image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29813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3352800"/>
            <a:ext cx="5257800" cy="125272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477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0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838200"/>
            <a:ext cx="7408333" cy="4114800"/>
          </a:xfrm>
        </p:spPr>
        <p:txBody>
          <a:bodyPr>
            <a:normAutofit fontScale="92500"/>
          </a:bodyPr>
          <a:lstStyle/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r>
              <a:rPr lang="en-IN" dirty="0" smtClean="0"/>
              <a:t>Can you imagine our daily work without paper? Many of </a:t>
            </a:r>
            <a:r>
              <a:rPr lang="en-IN" dirty="0" smtClean="0"/>
              <a:t>things/documents </a:t>
            </a:r>
            <a:r>
              <a:rPr lang="en-IN" dirty="0" smtClean="0"/>
              <a:t>we have to print in daily </a:t>
            </a:r>
            <a:r>
              <a:rPr lang="en-IN" dirty="0" smtClean="0"/>
              <a:t>routine to maintain paperwork.</a:t>
            </a:r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 smtClean="0"/>
              <a:t>Now a days we do many of work online and avoid manual work but we can’t stop use of paper and printing, </a:t>
            </a:r>
            <a:r>
              <a:rPr lang="en-IN" dirty="0" smtClean="0"/>
              <a:t>when </a:t>
            </a:r>
            <a:r>
              <a:rPr lang="en-IN" dirty="0" smtClean="0"/>
              <a:t>we print we use too many papers just because we unaware about what precautions should be taken while printing.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371600"/>
            <a:ext cx="8229600" cy="65227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…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779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52728"/>
          </a:xfrm>
        </p:spPr>
        <p:txBody>
          <a:bodyPr/>
          <a:lstStyle/>
          <a:p>
            <a:r>
              <a:rPr lang="en-IN" dirty="0"/>
              <a:t>THINK…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79" y="2674938"/>
            <a:ext cx="651898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2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133600"/>
            <a:ext cx="7408333" cy="3450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 smtClean="0"/>
              <a:t>In </a:t>
            </a:r>
            <a:r>
              <a:rPr lang="en-IN" dirty="0"/>
              <a:t>everyday life you notice that although almost everyone now owns a smartphone and has access to computers, extremely much is printed out. We were wondering why.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For </a:t>
            </a:r>
            <a:r>
              <a:rPr lang="en-IN" dirty="0"/>
              <a:t>many people, paper is better and easier to read than screen content. Printed documents are easier to correct, mark, etc. and then forward. </a:t>
            </a:r>
            <a:r>
              <a:rPr lang="en-IN" dirty="0" smtClean="0"/>
              <a:t>Printouts </a:t>
            </a:r>
            <a:r>
              <a:rPr lang="en-IN" dirty="0"/>
              <a:t>are somehow more binding - for example in contracts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r>
              <a:rPr lang="en-IN" dirty="0" smtClean="0"/>
              <a:t>But we have to print out what really need to be printed as paper saving is necessary, because wasting paper is ultimately affects on environment.</a:t>
            </a:r>
            <a:endParaRPr lang="en-IN" dirty="0"/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52728"/>
          </a:xfrm>
        </p:spPr>
        <p:txBody>
          <a:bodyPr>
            <a:normAutofit/>
          </a:bodyPr>
          <a:lstStyle/>
          <a:p>
            <a:r>
              <a:rPr lang="en-IN" sz="3600" dirty="0"/>
              <a:t>Only print out what really needs to be printed</a:t>
            </a:r>
          </a:p>
        </p:txBody>
      </p:sp>
    </p:spTree>
    <p:extLst>
      <p:ext uri="{BB962C8B-B14F-4D97-AF65-F5344CB8AC3E}">
        <p14:creationId xmlns:p14="http://schemas.microsoft.com/office/powerpoint/2010/main" val="24913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When </a:t>
            </a:r>
            <a:r>
              <a:rPr lang="en-IN" dirty="0"/>
              <a:t>it comes to printing documents, make sure you print doubled sided. This will save many, many pieces of paper which other people can use when printing off </a:t>
            </a:r>
            <a:r>
              <a:rPr lang="en-IN" dirty="0" smtClean="0"/>
              <a:t>documents.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Doubled sided printing to save paper</a:t>
            </a:r>
            <a:br>
              <a:rPr lang="en-IN" b="1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077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Do </a:t>
            </a:r>
            <a:r>
              <a:rPr lang="en-IN" dirty="0"/>
              <a:t>NOT print off documents that you don’t actually need or you know will go to waste and get thrown in the bin. This is a huge waste of paper which other people could be using.</a:t>
            </a:r>
          </a:p>
          <a:p>
            <a:pPr marL="0" indent="0">
              <a:buNone/>
            </a:pP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No overprinting</a:t>
            </a:r>
            <a:br>
              <a:rPr lang="en-IN" b="1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856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133600"/>
            <a:ext cx="7408333" cy="3450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/>
              <a:t/>
            </a:r>
            <a:br>
              <a:rPr lang="en-IN" dirty="0"/>
            </a:br>
            <a:r>
              <a:rPr lang="en-IN" dirty="0"/>
              <a:t>When printing articles from online, double check your print preview. </a:t>
            </a:r>
            <a:r>
              <a:rPr lang="en-IN" dirty="0"/>
              <a:t>C</a:t>
            </a:r>
            <a:r>
              <a:rPr lang="en-IN" dirty="0" smtClean="0"/>
              <a:t>hoose </a:t>
            </a:r>
            <a:r>
              <a:rPr lang="en-IN" dirty="0"/>
              <a:t>to print only the pages which have content. This move takes mere seconds, but can help prevent six, eight, ten pages or more worth of waste.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Some </a:t>
            </a:r>
            <a:r>
              <a:rPr lang="en-IN" dirty="0"/>
              <a:t>websites feature a print option that removes images and ads from your print, and some others feature a “read only” mode designed to make your reading experience easier and more book-like. Keep an eye out for these options as well.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Use your preview to cut out what you don’t need.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4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362200"/>
            <a:ext cx="7408333" cy="3450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N" dirty="0" smtClean="0"/>
              <a:t>You’ve </a:t>
            </a:r>
            <a:r>
              <a:rPr lang="en-IN" dirty="0"/>
              <a:t>printed out something you think is ready to submit, and then notice it right there on the first page, a glaring misspelling or something incredibly ungrammatical.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You </a:t>
            </a:r>
            <a:r>
              <a:rPr lang="en-IN" dirty="0"/>
              <a:t>then end up printing a new updated copy and throw the previous draft in the wastebasket. Avoid doing this! Meticulously look over your work before you do a final print. Or if you find a typo on a page, reprint that page only if it won’t affect the other pages on your set of documents.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Proofread final drafts before you print.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1575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The </a:t>
            </a:r>
            <a:r>
              <a:rPr lang="en-IN" dirty="0"/>
              <a:t>reality is that there’s a lot of dead space available on each page, especially for Word documents. When you’re editing your work or printing out reading material, </a:t>
            </a:r>
            <a:r>
              <a:rPr lang="en-IN" dirty="0" smtClean="0"/>
              <a:t>You can </a:t>
            </a:r>
            <a:r>
              <a:rPr lang="en-IN" dirty="0"/>
              <a:t>double or quadruple the amount of information you put on each page.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easiest for Word docs is to use smaller margins and line spacing. This trick will put more words on each page, which means fewer pages per print out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Reduce document size.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974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305</TotalTime>
  <Words>486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Waveform</vt:lpstr>
      <vt:lpstr>Think before you take a printout</vt:lpstr>
      <vt:lpstr>…</vt:lpstr>
      <vt:lpstr>THINK…</vt:lpstr>
      <vt:lpstr>Only print out what really needs to be printed</vt:lpstr>
      <vt:lpstr>Doubled sided printing to save paper </vt:lpstr>
      <vt:lpstr>No overprinting </vt:lpstr>
      <vt:lpstr>Use your preview to cut out what you don’t need.</vt:lpstr>
      <vt:lpstr>Proofread final drafts before you print.</vt:lpstr>
      <vt:lpstr>Reduce document size.</vt:lpstr>
      <vt:lpstr>Store all documents electronically </vt:lpstr>
      <vt:lpstr>Think before you print &amp;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 before you take a printout</dc:title>
  <dc:creator>J-1</dc:creator>
  <cp:lastModifiedBy>J-1</cp:lastModifiedBy>
  <cp:revision>18</cp:revision>
  <dcterms:created xsi:type="dcterms:W3CDTF">2006-08-16T00:00:00Z</dcterms:created>
  <dcterms:modified xsi:type="dcterms:W3CDTF">2019-11-04T14:56:37Z</dcterms:modified>
</cp:coreProperties>
</file>