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5" r:id="rId2"/>
    <p:sldId id="256" r:id="rId3"/>
    <p:sldId id="260" r:id="rId4"/>
    <p:sldId id="269" r:id="rId5"/>
    <p:sldId id="268" r:id="rId6"/>
    <p:sldId id="262" r:id="rId7"/>
    <p:sldId id="261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53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57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2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9A1D16-7A73-40D2-8CAC-2C850556BB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F87FAC-F106-4A9A-B8C1-835DB28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9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THEFT AND INFORMATION TECHNOLOGY ACT 2000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5339366" cy="1874352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Chandanshive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Jayashri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Dhananjay</a:t>
            </a:r>
            <a:endParaRPr lang="en-US" sz="2400" b="1" dirty="0" smtClean="0"/>
          </a:p>
          <a:p>
            <a:r>
              <a:rPr lang="en-US" sz="2400" b="1" dirty="0" smtClean="0"/>
              <a:t>Cadre –MFAS</a:t>
            </a:r>
          </a:p>
          <a:p>
            <a:r>
              <a:rPr lang="en-US" sz="2400" b="1" dirty="0" smtClean="0"/>
              <a:t>CPTP5</a:t>
            </a:r>
          </a:p>
          <a:p>
            <a:r>
              <a:rPr lang="en-US" sz="2400" b="1" dirty="0" smtClean="0"/>
              <a:t>Class-c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863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012" y="2061693"/>
            <a:ext cx="6554867" cy="1524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42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data theft?&lt;br /&gt;Data theft happens when someone tries to get your personal information illegally through the i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0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y steal this information?&lt;br /&gt;Your information is valuable to hackers as it is for you for they can have access to im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0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863" y="2373303"/>
            <a:ext cx="7511473" cy="1312480"/>
          </a:xfrm>
        </p:spPr>
        <p:txBody>
          <a:bodyPr>
            <a:noAutofit/>
          </a:bodyPr>
          <a:lstStyle/>
          <a:p>
            <a:r>
              <a:rPr lang="en-US" sz="6000" dirty="0" smtClean="0"/>
              <a:t>INFORMATION TECHNOLOGY ACT 2000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63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279" y="6104586"/>
            <a:ext cx="643944" cy="206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4371" y="6104586"/>
            <a:ext cx="1444581" cy="257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49" y="0"/>
            <a:ext cx="105584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4079" y="6131090"/>
            <a:ext cx="643944" cy="206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39676"/>
            <a:ext cx="1669774" cy="197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1958" y="6117839"/>
            <a:ext cx="643944" cy="206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0760" y="6117839"/>
            <a:ext cx="1444581" cy="257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279" y="6104586"/>
            <a:ext cx="643944" cy="206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4371" y="6104586"/>
            <a:ext cx="1444581" cy="257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21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DATA THEFT AND INFORMATION TECHNOLOGY ACT 2000</vt:lpstr>
      <vt:lpstr>PowerPoint Presentation</vt:lpstr>
      <vt:lpstr>PowerPoint Presentation</vt:lpstr>
      <vt:lpstr>PowerPoint Presentation</vt:lpstr>
      <vt:lpstr>INFORMATION TECHNOLOGY ACT 2000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comp4</dc:creator>
  <cp:lastModifiedBy>comp4</cp:lastModifiedBy>
  <cp:revision>5</cp:revision>
  <dcterms:created xsi:type="dcterms:W3CDTF">2019-11-04T07:06:28Z</dcterms:created>
  <dcterms:modified xsi:type="dcterms:W3CDTF">2019-11-04T07:45:34Z</dcterms:modified>
</cp:coreProperties>
</file>