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2" r:id="rId12"/>
  </p:sldIdLst>
  <p:sldSz cx="9144000" cy="5143500" type="screen16x9"/>
  <p:notesSz cx="6858000" cy="9144000"/>
  <p:embeddedFontLst>
    <p:embeddedFont>
      <p:font typeface="Roboto Condensed Light" charset="0"/>
      <p:regular r:id="rId14"/>
      <p:bold r:id="rId15"/>
      <p:italic r:id="rId16"/>
      <p:boldItalic r:id="rId17"/>
    </p:embeddedFont>
    <p:embeddedFont>
      <p:font typeface="Arvo" charset="0"/>
      <p:regular r:id="rId18"/>
      <p:bold r:id="rId19"/>
      <p:italic r:id="rId20"/>
      <p:boldItalic r:id="rId21"/>
    </p:embeddedFont>
    <p:embeddedFont>
      <p:font typeface="Roboto Condensed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84DBF78-A433-4F39-A2E0-BD85B343A16A}">
  <a:tblStyle styleId="{384DBF78-A433-4F39-A2E0-BD85B343A1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97913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009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" TargetMode="External"/><Relationship Id="rId2" Type="http://schemas.openxmlformats.org/officeDocument/2006/relationships/hyperlink" Target="https://www.cert-in.org.i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179512" y="915566"/>
            <a:ext cx="6046440" cy="27770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Legal aspects of offence like Internet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Drug Trafficking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6876256" y="2715766"/>
            <a:ext cx="21602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Anup</a:t>
            </a:r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Bhatkar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ACST</a:t>
            </a: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CPTP-05</a:t>
            </a: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YASHADA, Pune.</a:t>
            </a:r>
          </a:p>
          <a:p>
            <a:pPr algn="ctr"/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872884" y="1537988"/>
            <a:ext cx="7227508" cy="2724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</a:rPr>
              <a:t>NDPC Act </a:t>
            </a: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</a:rPr>
              <a:t>1985</a:t>
            </a:r>
            <a:endParaRPr lang="en-US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</a:rPr>
              <a:t>IT Act, 2000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https://www.cert-in.org.in</a:t>
            </a: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/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https://en.wikipedia.org</a:t>
            </a: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/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itchFamily="18" charset="0"/>
                <a:ea typeface="+mj-ea"/>
                <a:cs typeface="Times New Roman" pitchFamily="18" charset="0"/>
              </a:rPr>
              <a:t>www.google.com</a:t>
            </a:r>
            <a:endParaRPr lang="en-US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grpSp>
        <p:nvGrpSpPr>
          <p:cNvPr id="6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7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400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503" name="Google Shape;503;p34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5"/>
                </a:solidFill>
              </a:rPr>
              <a:t>THANKS!</a:t>
            </a:r>
            <a:endParaRPr sz="6000" dirty="0">
              <a:solidFill>
                <a:schemeClr val="accent5"/>
              </a:solidFill>
            </a:endParaRPr>
          </a:p>
        </p:txBody>
      </p:sp>
      <p:grpSp>
        <p:nvGrpSpPr>
          <p:cNvPr id="505" name="Google Shape;505;p34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506" name="Google Shape;506;p3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1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Drug Trafficking</a:t>
            </a:r>
            <a:endParaRPr sz="4000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1115616" y="1491630"/>
            <a:ext cx="5915000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It is the process by which individuals provide illegal drugs to the public.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It include distribution as well as manufacturing also.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At global level individuals largely trade drugs like fentanyl over the “dark web”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179512" y="55552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6494029" cy="766200"/>
          </a:xfrm>
        </p:spPr>
        <p:txBody>
          <a:bodyPr/>
          <a:lstStyle/>
          <a:p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Laws for Drug Trafficking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94928" y="1384176"/>
            <a:ext cx="8229600" cy="2843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Article 47 of Indian Constitution.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NDPC Act 1985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United Nations Convention against Illicit Traffic in Narcotic Drugs and Psychotropic Substances, 1988.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Punishment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15616" y="1419622"/>
            <a:ext cx="8229600" cy="2262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smtClean="0">
                <a:latin typeface="Times New Roman" pitchFamily="18" charset="0"/>
                <a:ea typeface="+mj-ea"/>
                <a:cs typeface="Times New Roman" pitchFamily="18" charset="0"/>
              </a:rPr>
              <a:t>Imprisonment for a term which may extend to 6 months, or with fine which may extend to ₹2lakh or with both.</a:t>
            </a:r>
          </a:p>
          <a:p>
            <a:pPr>
              <a:lnSpc>
                <a:spcPct val="150000"/>
              </a:lnSpc>
            </a:pPr>
            <a:r>
              <a:rPr lang="en-IN" smtClean="0">
                <a:latin typeface="Times New Roman" pitchFamily="18" charset="0"/>
                <a:ea typeface="+mj-ea"/>
                <a:cs typeface="Times New Roman" pitchFamily="18" charset="0"/>
              </a:rPr>
              <a:t>The inclusion of the death penalty for certain repeat crimes. 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6998085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Offence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sz="4000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-180528" y="43719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spcBef>
                <a:spcPct val="20000"/>
              </a:spcBef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15616" y="1419623"/>
            <a:ext cx="7632848" cy="2736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Hacking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Data manipulation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Malware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Stalking, </a:t>
            </a: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etc.</a:t>
            </a:r>
            <a:endParaRPr lang="en-IN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81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Motive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>
                <a:latin typeface="Times New Roman" pitchFamily="18" charset="0"/>
                <a:cs typeface="Times New Roman" pitchFamily="18" charset="0"/>
              </a:rPr>
            </a:b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457200" y="186079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spcBef>
                <a:spcPct val="20000"/>
              </a:spcBef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43608" y="135815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Economic Gain 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Publicity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To test the skill.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92575"/>
            <a:ext cx="6854069" cy="766200"/>
          </a:xfrm>
        </p:spPr>
        <p:txBody>
          <a:bodyPr/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Laws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for Internet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Crime</a:t>
            </a:r>
            <a:endParaRPr lang="en-IN" sz="40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115616" y="1430163"/>
            <a:ext cx="8229600" cy="294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UNCITRAL Model Law on International Commercial Arbitration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Convention on Cybercrime ,2001(Budapest Convention)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 IT Act, 2000</a:t>
            </a:r>
            <a:endParaRPr lang="en-IN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oogle Shape;194;p12"/>
          <p:cNvGrpSpPr/>
          <p:nvPr/>
        </p:nvGrpSpPr>
        <p:grpSpPr>
          <a:xfrm>
            <a:off x="251520" y="574116"/>
            <a:ext cx="309041" cy="403123"/>
            <a:chOff x="590250" y="244200"/>
            <a:chExt cx="407975" cy="532175"/>
          </a:xfrm>
        </p:grpSpPr>
        <p:sp>
          <p:nvSpPr>
            <p:cNvPr id="2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85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Punishment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>
                <a:latin typeface="Times New Roman" pitchFamily="18" charset="0"/>
                <a:cs typeface="Times New Roman" pitchFamily="18" charset="0"/>
              </a:rPr>
            </a:br>
            <a:endParaRPr lang="en-IN" sz="4000" dirty="0"/>
          </a:p>
        </p:txBody>
      </p:sp>
      <p:grpSp>
        <p:nvGrpSpPr>
          <p:cNvPr id="3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4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324589" y="1417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94928" y="1384176"/>
            <a:ext cx="7653536" cy="248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Imprisonment for a term which may extend to 3 years, or with fine which may extend to ₹2lakh or with both.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Imprisonment up to life.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33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>
                <a:latin typeface="Times New Roman" pitchFamily="18" charset="0"/>
                <a:cs typeface="Times New Roman" pitchFamily="18" charset="0"/>
              </a:rPr>
            </a:br>
            <a:endParaRPr lang="en-IN" sz="4000" dirty="0"/>
          </a:p>
        </p:txBody>
      </p:sp>
      <p:grpSp>
        <p:nvGrpSpPr>
          <p:cNvPr id="3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4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493082" y="14198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94928" y="1384176"/>
            <a:ext cx="8229600" cy="248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Don’t answer the question like </a:t>
            </a:r>
            <a:r>
              <a:rPr lang="en-IN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Typosquatting</a:t>
            </a: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Very Dynamic and need to amendment time to time.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ea typeface="+mj-ea"/>
                <a:cs typeface="Times New Roman" pitchFamily="18" charset="0"/>
              </a:rPr>
              <a:t>People Awareness need to be increase.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4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210</Words>
  <Application>Microsoft Office PowerPoint</Application>
  <PresentationFormat>On-screen Show (16:9)</PresentationFormat>
  <Paragraphs>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Roboto Condensed Light</vt:lpstr>
      <vt:lpstr>Arvo</vt:lpstr>
      <vt:lpstr>Times New Roman</vt:lpstr>
      <vt:lpstr>Roboto Condensed</vt:lpstr>
      <vt:lpstr>Salerio template</vt:lpstr>
      <vt:lpstr>Legal aspects of offence like Internet and Drug Trafficking</vt:lpstr>
      <vt:lpstr>Drug Trafficking</vt:lpstr>
      <vt:lpstr>Laws for Drug Trafficking</vt:lpstr>
      <vt:lpstr>Punishment</vt:lpstr>
      <vt:lpstr>Offence using Internet</vt:lpstr>
      <vt:lpstr> Motive </vt:lpstr>
      <vt:lpstr>Laws for Internet Crime</vt:lpstr>
      <vt:lpstr> Punishment </vt:lpstr>
      <vt:lpstr> Area of Improvement </vt:lpstr>
      <vt:lpstr>References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offence like Internet and Drug Trafficking</dc:title>
  <dc:creator>room53</dc:creator>
  <cp:lastModifiedBy>d58</cp:lastModifiedBy>
  <cp:revision>5</cp:revision>
  <dcterms:modified xsi:type="dcterms:W3CDTF">2019-11-04T08:34:10Z</dcterms:modified>
</cp:coreProperties>
</file>