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4" r:id="rId15"/>
    <p:sldId id="270" r:id="rId16"/>
  </p:sldIdLst>
  <p:sldSz cx="9144000" cy="6858000" type="screen4x3"/>
  <p:notesSz cx="6858000" cy="9144000"/>
  <p:defaultTextStyle>
    <a:defPPr>
      <a:defRPr lang="mr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r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3D4DD-26EA-47A6-84C6-26133586BBC1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r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r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B8162-FE00-4E91-86A7-AE4887443E89}" type="slidenum">
              <a:rPr lang="mr-IN" smtClean="0"/>
              <a:t>‹#›</a:t>
            </a:fld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55010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r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B8162-FE00-4E91-86A7-AE4887443E89}" type="slidenum">
              <a:rPr lang="mr-IN" smtClean="0"/>
              <a:t>10</a:t>
            </a:fld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97634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r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B8162-FE00-4E91-86A7-AE4887443E89}" type="slidenum">
              <a:rPr lang="mr-IN" smtClean="0"/>
              <a:t>11</a:t>
            </a:fld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97634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mr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mr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mr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mr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mr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mr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0FE20C-D253-483E-A34A-A59ED30EE38E}" type="datetimeFigureOut">
              <a:rPr lang="mr-IN" smtClean="0"/>
              <a:t>04-11-2019</a:t>
            </a:fld>
            <a:endParaRPr lang="mr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mr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E41A01-8E0B-4991-8419-5B75EC085BFF}" type="slidenum">
              <a:rPr lang="mr-IN" smtClean="0"/>
              <a:t>‹#›</a:t>
            </a:fld>
            <a:endParaRPr lang="mr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nationalconsumerhelpline.i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692696"/>
            <a:ext cx="5616624" cy="1224136"/>
          </a:xfrm>
        </p:spPr>
        <p:txBody>
          <a:bodyPr>
            <a:noAutofit/>
          </a:bodyPr>
          <a:lstStyle/>
          <a:p>
            <a:pPr algn="ctr"/>
            <a:r>
              <a:rPr lang="en-IN" sz="4000" dirty="0" smtClean="0"/>
              <a:t>Register complaint on consumer forum</a:t>
            </a:r>
            <a:endParaRPr lang="mr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636912"/>
            <a:ext cx="6172200" cy="1728192"/>
          </a:xfrm>
        </p:spPr>
        <p:txBody>
          <a:bodyPr>
            <a:noAutofit/>
          </a:bodyPr>
          <a:lstStyle/>
          <a:p>
            <a:pPr algn="ctr"/>
            <a:r>
              <a:rPr lang="en-IN" sz="2400" dirty="0" smtClean="0"/>
              <a:t>By</a:t>
            </a:r>
          </a:p>
          <a:p>
            <a:pPr algn="ctr"/>
            <a:r>
              <a:rPr lang="en-IN" sz="2400" dirty="0" err="1" smtClean="0"/>
              <a:t>YOGIRAJ</a:t>
            </a:r>
            <a:r>
              <a:rPr lang="en-IN" sz="2400" dirty="0" smtClean="0"/>
              <a:t> </a:t>
            </a:r>
            <a:r>
              <a:rPr lang="en-IN" sz="2400" dirty="0" err="1" smtClean="0"/>
              <a:t>BHAGAT</a:t>
            </a:r>
            <a:endParaRPr lang="en-IN" sz="2400" dirty="0" smtClean="0"/>
          </a:p>
          <a:p>
            <a:pPr algn="ctr"/>
            <a:r>
              <a:rPr lang="en-IN" sz="2400" dirty="0" smtClean="0"/>
              <a:t>Assistant </a:t>
            </a:r>
            <a:r>
              <a:rPr lang="en-IN" sz="2400" dirty="0" smtClean="0"/>
              <a:t>Commissioner of State Tax</a:t>
            </a:r>
          </a:p>
          <a:p>
            <a:pPr algn="ctr"/>
            <a:r>
              <a:rPr lang="en-IN" sz="2400" dirty="0" err="1" smtClean="0"/>
              <a:t>CPTP</a:t>
            </a:r>
            <a:r>
              <a:rPr lang="en-IN" sz="2400" dirty="0" smtClean="0"/>
              <a:t> 5 (Class B)</a:t>
            </a:r>
            <a:endParaRPr lang="mr-IN" sz="2400" dirty="0"/>
          </a:p>
        </p:txBody>
      </p:sp>
    </p:spTree>
    <p:extLst>
      <p:ext uri="{BB962C8B-B14F-4D97-AF65-F5344CB8AC3E}">
        <p14:creationId xmlns:p14="http://schemas.microsoft.com/office/powerpoint/2010/main" val="534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580926"/>
          </a:xfrm>
        </p:spPr>
        <p:txBody>
          <a:bodyPr/>
          <a:lstStyle/>
          <a:p>
            <a:r>
              <a:rPr lang="en-IN" dirty="0"/>
              <a:t>Complaint</a:t>
            </a:r>
            <a:endParaRPr lang="mr-I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771779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79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r>
              <a:rPr lang="en-IN" dirty="0" smtClean="0"/>
              <a:t>Complaint</a:t>
            </a:r>
            <a:endParaRPr lang="mr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96752"/>
            <a:ext cx="7856851" cy="4752528"/>
          </a:xfrm>
        </p:spPr>
      </p:pic>
    </p:spTree>
    <p:extLst>
      <p:ext uri="{BB962C8B-B14F-4D97-AF65-F5344CB8AC3E}">
        <p14:creationId xmlns:p14="http://schemas.microsoft.com/office/powerpoint/2010/main" val="16574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 </a:t>
            </a:r>
            <a:r>
              <a:rPr lang="en-IN" dirty="0" smtClean="0"/>
              <a:t>Step 6- Grievance </a:t>
            </a:r>
            <a:r>
              <a:rPr lang="en-IN" dirty="0" smtClean="0"/>
              <a:t>History</a:t>
            </a:r>
            <a:endParaRPr lang="mr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107886" cy="2304256"/>
          </a:xfrm>
        </p:spPr>
      </p:pic>
    </p:spTree>
    <p:extLst>
      <p:ext uri="{BB962C8B-B14F-4D97-AF65-F5344CB8AC3E}">
        <p14:creationId xmlns:p14="http://schemas.microsoft.com/office/powerpoint/2010/main" val="39128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56"/>
            <a:ext cx="7467600" cy="1143000"/>
          </a:xfrm>
        </p:spPr>
        <p:txBody>
          <a:bodyPr/>
          <a:lstStyle/>
          <a:p>
            <a:r>
              <a:rPr lang="en-IN" dirty="0" smtClean="0"/>
              <a:t>Step 7 – view your complaint status</a:t>
            </a:r>
            <a:endParaRPr lang="mr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4" y="1772817"/>
            <a:ext cx="6216232" cy="4438680"/>
          </a:xfrm>
        </p:spPr>
      </p:pic>
    </p:spTree>
    <p:extLst>
      <p:ext uri="{BB962C8B-B14F-4D97-AF65-F5344CB8AC3E}">
        <p14:creationId xmlns:p14="http://schemas.microsoft.com/office/powerpoint/2010/main" val="25453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To Register complaint online</a:t>
            </a:r>
            <a:endParaRPr lang="mr-IN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1" y="2060849"/>
            <a:ext cx="7430537" cy="3609930"/>
          </a:xfrm>
        </p:spPr>
      </p:pic>
    </p:spTree>
    <p:extLst>
      <p:ext uri="{BB962C8B-B14F-4D97-AF65-F5344CB8AC3E}">
        <p14:creationId xmlns:p14="http://schemas.microsoft.com/office/powerpoint/2010/main" val="37246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om51\AppData\Local\Microsoft\Windows\INetCache\IE\AR89WNKF\thank-you-messag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306204"/>
            <a:ext cx="6285116" cy="42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WHO IS </a:t>
            </a:r>
            <a:r>
              <a:rPr lang="en-IN" sz="3200" dirty="0" smtClean="0"/>
              <a:t>CONSUMER?</a:t>
            </a:r>
            <a:r>
              <a:rPr lang="en-IN" sz="3200" dirty="0"/>
              <a:t/>
            </a:r>
            <a:br>
              <a:rPr lang="en-IN" sz="3200" dirty="0"/>
            </a:br>
            <a:endParaRPr lang="mr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/>
              <a:t>A Consumer is a person who purchases a product or avails a service for a consideration, either for his personal use or to earn his livelihood by means of self employment. The consideration may be:</a:t>
            </a:r>
            <a:br>
              <a:rPr lang="en-IN" dirty="0"/>
            </a:br>
            <a:r>
              <a:rPr lang="en-IN" b="1" dirty="0"/>
              <a:t>Paid</a:t>
            </a:r>
            <a:r>
              <a:rPr lang="en-IN" dirty="0"/>
              <a:t/>
            </a:r>
            <a:br>
              <a:rPr lang="en-IN" dirty="0"/>
            </a:br>
            <a:r>
              <a:rPr lang="en-IN" b="1" dirty="0"/>
              <a:t>Promised</a:t>
            </a:r>
            <a:r>
              <a:rPr lang="en-IN" dirty="0"/>
              <a:t/>
            </a:r>
            <a:br>
              <a:rPr lang="en-IN" dirty="0"/>
            </a:br>
            <a:r>
              <a:rPr lang="en-IN" b="1" dirty="0"/>
              <a:t>Partly paid and partly promised </a:t>
            </a:r>
            <a:r>
              <a:rPr lang="en-IN" dirty="0"/>
              <a:t>.</a:t>
            </a:r>
          </a:p>
          <a:p>
            <a:r>
              <a:rPr lang="en-IN" dirty="0"/>
              <a:t>It also includes a beneficiary of such goods/services when such use is made with the approval of such person.</a:t>
            </a:r>
          </a:p>
          <a:p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7658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Consumer rights</a:t>
            </a:r>
            <a:br>
              <a:rPr lang="en-IN" sz="3200" dirty="0" smtClean="0"/>
            </a:br>
            <a:endParaRPr lang="mr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Right to Safety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Right to Information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Right to Choose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Right to be Heard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Right to Redressal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Right to Consumer Education</a:t>
            </a:r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31797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Factors Responsible for exploitation of consumers</a:t>
            </a:r>
            <a:endParaRPr lang="mr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7467600" cy="3629000"/>
          </a:xfrm>
        </p:spPr>
        <p:txBody>
          <a:bodyPr/>
          <a:lstStyle/>
          <a:p>
            <a:r>
              <a:rPr lang="en-IN" dirty="0" smtClean="0"/>
              <a:t>Limited Information</a:t>
            </a:r>
          </a:p>
          <a:p>
            <a:endParaRPr lang="en-IN" dirty="0"/>
          </a:p>
          <a:p>
            <a:r>
              <a:rPr lang="en-IN" dirty="0" smtClean="0"/>
              <a:t>Limited Supplies</a:t>
            </a:r>
          </a:p>
          <a:p>
            <a:endParaRPr lang="en-IN" dirty="0"/>
          </a:p>
          <a:p>
            <a:r>
              <a:rPr lang="en-IN" dirty="0" smtClean="0"/>
              <a:t>Limited Competition</a:t>
            </a:r>
          </a:p>
          <a:p>
            <a:endParaRPr lang="en-IN" dirty="0"/>
          </a:p>
          <a:p>
            <a:r>
              <a:rPr lang="en-IN" dirty="0" smtClean="0"/>
              <a:t>Illiteracy</a:t>
            </a: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8240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2151112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How to register </a:t>
            </a:r>
            <a:r>
              <a:rPr lang="en-IN" sz="3200" dirty="0"/>
              <a:t>complaint on consumer </a:t>
            </a:r>
            <a:r>
              <a:rPr lang="en-IN" sz="3200" dirty="0" smtClean="0"/>
              <a:t>forum ?</a:t>
            </a:r>
            <a:br>
              <a:rPr lang="en-IN" sz="3200" dirty="0" smtClean="0"/>
            </a:br>
            <a:r>
              <a:rPr lang="en-IN" sz="3200" dirty="0" smtClean="0"/>
              <a:t>Step 1- </a:t>
            </a:r>
            <a:r>
              <a:rPr lang="en-IN" sz="2800" dirty="0" smtClean="0">
                <a:hlinkClick r:id="rId2"/>
              </a:rPr>
              <a:t>http://</a:t>
            </a:r>
            <a:r>
              <a:rPr lang="en-IN" sz="2800" dirty="0" err="1" smtClean="0">
                <a:hlinkClick r:id="rId2"/>
              </a:rPr>
              <a:t>www.nationalconsumerhelpline.in</a:t>
            </a:r>
            <a:r>
              <a:rPr lang="en-IN" sz="3200" dirty="0" smtClean="0"/>
              <a:t/>
            </a:r>
            <a:br>
              <a:rPr lang="en-IN" sz="3200" dirty="0" smtClean="0"/>
            </a:br>
            <a:endParaRPr lang="mr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 smtClean="0"/>
          </a:p>
          <a:p>
            <a:endParaRPr lang="mr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4888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868958"/>
          </a:xfrm>
        </p:spPr>
        <p:txBody>
          <a:bodyPr/>
          <a:lstStyle/>
          <a:p>
            <a:r>
              <a:rPr lang="en-IN" dirty="0" smtClean="0"/>
              <a:t>Step 2- Complaint </a:t>
            </a:r>
            <a:r>
              <a:rPr lang="en-IN" dirty="0" smtClean="0"/>
              <a:t>Registration</a:t>
            </a:r>
            <a:endParaRPr lang="mr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56792"/>
            <a:ext cx="7643193" cy="4495773"/>
          </a:xfrm>
        </p:spPr>
      </p:pic>
    </p:spTree>
    <p:extLst>
      <p:ext uri="{BB962C8B-B14F-4D97-AF65-F5344CB8AC3E}">
        <p14:creationId xmlns:p14="http://schemas.microsoft.com/office/powerpoint/2010/main" val="2874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57444"/>
          </a:xfrm>
        </p:spPr>
        <p:txBody>
          <a:bodyPr>
            <a:normAutofit/>
          </a:bodyPr>
          <a:lstStyle/>
          <a:p>
            <a:r>
              <a:rPr lang="en-IN" dirty="0" smtClean="0"/>
              <a:t>Step 3- Register your complaint</a:t>
            </a:r>
            <a:endParaRPr lang="mr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1" y="1600200"/>
            <a:ext cx="7279138" cy="4873625"/>
          </a:xfrm>
        </p:spPr>
      </p:pic>
    </p:spTree>
    <p:extLst>
      <p:ext uri="{BB962C8B-B14F-4D97-AF65-F5344CB8AC3E}">
        <p14:creationId xmlns:p14="http://schemas.microsoft.com/office/powerpoint/2010/main" val="29201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4942"/>
          </a:xfrm>
        </p:spPr>
        <p:txBody>
          <a:bodyPr/>
          <a:lstStyle/>
          <a:p>
            <a:r>
              <a:rPr lang="en-IN" dirty="0" smtClean="0"/>
              <a:t>Step 4- Create an Account</a:t>
            </a:r>
            <a:endParaRPr lang="mr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3844661" cy="5069160"/>
          </a:xfrm>
        </p:spPr>
      </p:pic>
    </p:spTree>
    <p:extLst>
      <p:ext uri="{BB962C8B-B14F-4D97-AF65-F5344CB8AC3E}">
        <p14:creationId xmlns:p14="http://schemas.microsoft.com/office/powerpoint/2010/main" val="14123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/>
              <a:t>Step 5- fill up a Grievance </a:t>
            </a:r>
            <a:r>
              <a:rPr lang="en-IN" sz="3200" b="1" dirty="0"/>
              <a:t>Registration Form</a:t>
            </a:r>
            <a:br>
              <a:rPr lang="en-IN" sz="3200" b="1" dirty="0"/>
            </a:br>
            <a:endParaRPr lang="mr-IN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" y="1196752"/>
            <a:ext cx="8731348" cy="5472607"/>
          </a:xfrm>
        </p:spPr>
      </p:pic>
    </p:spTree>
    <p:extLst>
      <p:ext uri="{BB962C8B-B14F-4D97-AF65-F5344CB8AC3E}">
        <p14:creationId xmlns:p14="http://schemas.microsoft.com/office/powerpoint/2010/main" val="15472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133</TotalTime>
  <Words>141</Words>
  <Application>Microsoft Office PowerPoint</Application>
  <PresentationFormat>On-screen Show (4:3)</PresentationFormat>
  <Paragraphs>42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Register complaint on consumer forum</vt:lpstr>
      <vt:lpstr>WHO IS CONSUMER? </vt:lpstr>
      <vt:lpstr>Consumer rights </vt:lpstr>
      <vt:lpstr>Factors Responsible for exploitation of consumers</vt:lpstr>
      <vt:lpstr>How to register complaint on consumer forum ? Step 1- http://www.nationalconsumerhelpline.in </vt:lpstr>
      <vt:lpstr>Step 2- Complaint Registration</vt:lpstr>
      <vt:lpstr>Step 3- Register your complaint</vt:lpstr>
      <vt:lpstr>Step 4- Create an Account</vt:lpstr>
      <vt:lpstr>Step 5- fill up a Grievance Registration Form </vt:lpstr>
      <vt:lpstr>Complaint</vt:lpstr>
      <vt:lpstr>Complaint</vt:lpstr>
      <vt:lpstr>  Step 6- Grievance History</vt:lpstr>
      <vt:lpstr>Step 7 – view your complaint status</vt:lpstr>
      <vt:lpstr>To Register complaint online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complaint on consumer forum</dc:title>
  <dc:creator>room51</dc:creator>
  <cp:lastModifiedBy>room51</cp:lastModifiedBy>
  <cp:revision>38</cp:revision>
  <dcterms:created xsi:type="dcterms:W3CDTF">2019-11-03T13:36:55Z</dcterms:created>
  <dcterms:modified xsi:type="dcterms:W3CDTF">2019-11-04T14:45:13Z</dcterms:modified>
</cp:coreProperties>
</file>