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59" r:id="rId6"/>
    <p:sldId id="267" r:id="rId7"/>
    <p:sldId id="262" r:id="rId8"/>
    <p:sldId id="266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7" autoAdjust="0"/>
    <p:restoredTop sz="94660"/>
  </p:normalViewPr>
  <p:slideViewPr>
    <p:cSldViewPr>
      <p:cViewPr varScale="1">
        <p:scale>
          <a:sx n="110" d="100"/>
          <a:sy n="110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625329-B17E-4DE7-8BCC-C24F2631BB3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FDB46-014B-4C4C-B7EB-135E0F9CC54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852937"/>
            <a:ext cx="8003232" cy="2088232"/>
          </a:xfrm>
        </p:spPr>
        <p:txBody>
          <a:bodyPr/>
          <a:lstStyle/>
          <a:p>
            <a:pPr marL="109728" indent="0" algn="ctr">
              <a:buNone/>
            </a:pPr>
            <a:r>
              <a:rPr lang="en-IN" i="1" dirty="0" smtClean="0"/>
              <a:t>Presented by : </a:t>
            </a:r>
            <a:r>
              <a:rPr lang="en-IN" i="1" dirty="0" err="1" smtClean="0"/>
              <a:t>Ashish</a:t>
            </a:r>
            <a:r>
              <a:rPr lang="en-IN" i="1" dirty="0" smtClean="0"/>
              <a:t> N. </a:t>
            </a:r>
            <a:r>
              <a:rPr lang="en-IN" i="1" dirty="0" err="1" smtClean="0"/>
              <a:t>Barkul</a:t>
            </a:r>
            <a:r>
              <a:rPr lang="en-IN" i="1" dirty="0" smtClean="0"/>
              <a:t> </a:t>
            </a:r>
          </a:p>
          <a:p>
            <a:pPr marL="109728" indent="0" algn="ctr">
              <a:buNone/>
            </a:pPr>
            <a:r>
              <a:rPr lang="en-IN" i="1" dirty="0" smtClean="0"/>
              <a:t>Cadre:  Deputy collector</a:t>
            </a:r>
          </a:p>
          <a:p>
            <a:pPr marL="109728" indent="0" algn="ctr">
              <a:buNone/>
            </a:pPr>
            <a:r>
              <a:rPr lang="en-IN" i="1" dirty="0" smtClean="0"/>
              <a:t>Class room: </a:t>
            </a:r>
            <a:r>
              <a:rPr lang="en-IN" i="1" dirty="0" smtClean="0"/>
              <a:t>D</a:t>
            </a:r>
          </a:p>
          <a:p>
            <a:pPr marL="109728" indent="0" algn="ctr">
              <a:buNone/>
            </a:pPr>
            <a:r>
              <a:rPr lang="en-IN" i="1" dirty="0" smtClean="0"/>
              <a:t>Roll number : D22</a:t>
            </a:r>
            <a:endParaRPr lang="en-IN" i="1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7776864" cy="1512168"/>
          </a:xfrm>
        </p:spPr>
        <p:txBody>
          <a:bodyPr>
            <a:noAutofit/>
          </a:bodyPr>
          <a:lstStyle/>
          <a:p>
            <a:pPr algn="ctr"/>
            <a:r>
              <a:rPr lang="en-IN" sz="4000" dirty="0"/>
              <a:t>Be safe while posting your </a:t>
            </a:r>
            <a:r>
              <a:rPr lang="en-IN" sz="4000" dirty="0" smtClean="0"/>
              <a:t> resume online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40787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</a:t>
            </a:r>
          </a:p>
          <a:p>
            <a:endParaRPr lang="en-IN" dirty="0" smtClean="0"/>
          </a:p>
          <a:p>
            <a:r>
              <a:rPr lang="en-IN" dirty="0" smtClean="0"/>
              <a:t>It’s content- skills ,educational background</a:t>
            </a:r>
          </a:p>
          <a:p>
            <a:endParaRPr lang="en-IN" dirty="0" smtClean="0"/>
          </a:p>
          <a:p>
            <a:r>
              <a:rPr lang="en-IN" dirty="0" smtClean="0"/>
              <a:t>Need </a:t>
            </a:r>
          </a:p>
          <a:p>
            <a:pPr marL="109728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RESUME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6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 </a:t>
            </a:r>
            <a:r>
              <a:rPr lang="en-IN" b="1" dirty="0"/>
              <a:t>C</a:t>
            </a:r>
            <a:r>
              <a:rPr lang="en-IN" b="1" dirty="0" smtClean="0"/>
              <a:t>hronological </a:t>
            </a:r>
            <a:r>
              <a:rPr lang="en-IN" b="1" dirty="0"/>
              <a:t>resume</a:t>
            </a:r>
            <a:r>
              <a:rPr lang="en-IN" dirty="0"/>
              <a:t> </a:t>
            </a:r>
            <a:r>
              <a:rPr lang="en-IN" dirty="0" smtClean="0"/>
              <a:t>-</a:t>
            </a:r>
            <a:r>
              <a:rPr lang="en-IN" sz="2000" dirty="0"/>
              <a:t>work history is listed in </a:t>
            </a:r>
            <a:r>
              <a:rPr lang="en-IN" sz="2000" dirty="0" smtClean="0"/>
              <a:t>order</a:t>
            </a:r>
            <a:r>
              <a:rPr lang="en-IN" dirty="0" smtClean="0"/>
              <a:t>. </a:t>
            </a:r>
            <a:r>
              <a:rPr lang="en-IN" sz="2000" dirty="0" smtClean="0"/>
              <a:t>This </a:t>
            </a:r>
            <a:r>
              <a:rPr lang="en-IN" sz="2000" dirty="0"/>
              <a:t>basic resume type is best for those people with a solid employment background who have no lapses in their work history</a:t>
            </a:r>
            <a:r>
              <a:rPr lang="en-IN" dirty="0" smtClean="0"/>
              <a:t>.</a:t>
            </a:r>
          </a:p>
          <a:p>
            <a:pPr marL="109728" indent="0">
              <a:buNone/>
            </a:pPr>
            <a:r>
              <a:rPr lang="en-IN" dirty="0"/>
              <a:t> </a:t>
            </a:r>
            <a:endParaRPr lang="en-IN" dirty="0" smtClean="0"/>
          </a:p>
          <a:p>
            <a:r>
              <a:rPr lang="en-IN" b="1" dirty="0"/>
              <a:t>F</a:t>
            </a:r>
            <a:r>
              <a:rPr lang="en-IN" b="1" dirty="0" smtClean="0"/>
              <a:t>unctional resume- </a:t>
            </a:r>
            <a:r>
              <a:rPr lang="en-IN" sz="2000" dirty="0"/>
              <a:t>focuses on your skills and experience and de-emphasizes your work </a:t>
            </a:r>
            <a:r>
              <a:rPr lang="en-IN" sz="2000" dirty="0" smtClean="0"/>
              <a:t>history.</a:t>
            </a:r>
            <a:r>
              <a:rPr lang="en-IN" sz="2000" dirty="0"/>
              <a:t> This basic resume type is preferable if you have lapses in </a:t>
            </a:r>
            <a:endParaRPr lang="en-IN" sz="2000" dirty="0" smtClean="0"/>
          </a:p>
          <a:p>
            <a:pPr marL="109728" indent="0">
              <a:buNone/>
            </a:pPr>
            <a:r>
              <a:rPr lang="en-IN" sz="2000" dirty="0" smtClean="0"/>
              <a:t>   employment. </a:t>
            </a:r>
          </a:p>
          <a:p>
            <a:pPr marL="109728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</a:t>
            </a:r>
            <a:r>
              <a:rPr lang="en-IN" sz="2000" dirty="0" err="1" smtClean="0"/>
              <a:t>e.g</a:t>
            </a:r>
            <a:r>
              <a:rPr lang="en-IN" sz="2000" dirty="0" smtClean="0"/>
              <a:t> women left the job due to pregnancy,</a:t>
            </a:r>
            <a:r>
              <a:rPr lang="en-IN" sz="2000" dirty="0"/>
              <a:t>  new </a:t>
            </a:r>
            <a:r>
              <a:rPr lang="en-IN" sz="2000" dirty="0" smtClean="0"/>
              <a:t>graduate with </a:t>
            </a:r>
          </a:p>
          <a:p>
            <a:pPr marL="109728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no or little experience          </a:t>
            </a:r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Resume types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17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Combination resume- </a:t>
            </a:r>
            <a:r>
              <a:rPr lang="en-IN" sz="2000" dirty="0"/>
              <a:t>both your skills and traits and provide a chronological listing of your work </a:t>
            </a:r>
            <a:r>
              <a:rPr lang="en-IN" sz="2000" dirty="0" smtClean="0"/>
              <a:t>experience.</a:t>
            </a:r>
          </a:p>
          <a:p>
            <a:endParaRPr lang="en-IN" sz="2000" dirty="0"/>
          </a:p>
          <a:p>
            <a:r>
              <a:rPr lang="en-IN" b="1" dirty="0" smtClean="0"/>
              <a:t>Inventory Resume- </a:t>
            </a:r>
            <a:r>
              <a:rPr lang="en-IN" sz="2000" dirty="0" smtClean="0"/>
              <a:t>If you do not have any specific objective or if you do not wish to apply for any particular job</a:t>
            </a:r>
            <a:endParaRPr lang="en-IN" sz="2000" b="1" dirty="0" smtClean="0"/>
          </a:p>
          <a:p>
            <a:pPr marL="109728" indent="0">
              <a:buNone/>
            </a:pPr>
            <a:endParaRPr lang="en-IN" sz="2000" dirty="0"/>
          </a:p>
          <a:p>
            <a:r>
              <a:rPr lang="en-IN" b="1" dirty="0"/>
              <a:t>Targeted resume- </a:t>
            </a:r>
            <a:r>
              <a:rPr lang="en-IN" sz="2000" dirty="0"/>
              <a:t> customized and specific to the position you want.  Your work history, abilities, and education are reflections of the job requirements.</a:t>
            </a:r>
          </a:p>
          <a:p>
            <a:pPr marL="109728" indent="0">
              <a:buNone/>
            </a:pPr>
            <a:endParaRPr lang="en-IN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Resume types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28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Online platforms on which resume is posted</a:t>
            </a:r>
            <a:endParaRPr lang="en-IN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72816"/>
            <a:ext cx="7056784" cy="3528393"/>
          </a:xfrm>
        </p:spPr>
      </p:pic>
    </p:spTree>
    <p:extLst>
      <p:ext uri="{BB962C8B-B14F-4D97-AF65-F5344CB8AC3E}">
        <p14:creationId xmlns:p14="http://schemas.microsoft.com/office/powerpoint/2010/main" val="436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/>
          <a:lstStyle/>
          <a:p>
            <a:r>
              <a:rPr lang="en-IN" dirty="0" smtClean="0"/>
              <a:t>Why it is necessary to be safe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023828" y="3284984"/>
            <a:ext cx="2160240" cy="201622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chemeClr val="accent2"/>
                </a:solidFill>
              </a:rPr>
              <a:t>Identity theft</a:t>
            </a:r>
            <a:endParaRPr lang="en-IN" sz="2400" b="1" dirty="0">
              <a:solidFill>
                <a:schemeClr val="accent2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184068" y="411307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Up Arrow 7"/>
          <p:cNvSpPr/>
          <p:nvPr/>
        </p:nvSpPr>
        <p:spPr>
          <a:xfrm>
            <a:off x="3923928" y="2679906"/>
            <a:ext cx="360040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Left Arrow 9"/>
          <p:cNvSpPr/>
          <p:nvPr/>
        </p:nvSpPr>
        <p:spPr>
          <a:xfrm>
            <a:off x="2303748" y="4113076"/>
            <a:ext cx="72008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3275856" y="1562917"/>
            <a:ext cx="1548172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Right to privacy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940152" y="3765555"/>
            <a:ext cx="1656184" cy="10550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Financial fraud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55576" y="3742083"/>
            <a:ext cx="1512168" cy="10081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crime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Don’t share sensitive </a:t>
            </a:r>
            <a:r>
              <a:rPr lang="en-IN" b="1" dirty="0" smtClean="0"/>
              <a:t>information- </a:t>
            </a:r>
            <a:r>
              <a:rPr lang="en-IN" sz="2000" dirty="0" err="1" smtClean="0"/>
              <a:t>aadhar</a:t>
            </a:r>
            <a:r>
              <a:rPr lang="en-IN" sz="2000" dirty="0" smtClean="0"/>
              <a:t> number ,pan number ,driving license </a:t>
            </a:r>
            <a:r>
              <a:rPr lang="en-IN" sz="2000" dirty="0" err="1" smtClean="0"/>
              <a:t>etc</a:t>
            </a:r>
            <a:endParaRPr lang="en-IN" sz="2000" dirty="0" smtClean="0"/>
          </a:p>
          <a:p>
            <a:pPr marL="109728" indent="0">
              <a:buNone/>
            </a:pPr>
            <a:endParaRPr lang="en-IN" sz="2000" dirty="0" smtClean="0"/>
          </a:p>
          <a:p>
            <a:r>
              <a:rPr lang="en-IN" b="1" dirty="0"/>
              <a:t>Look into the reputation of a recruitment </a:t>
            </a:r>
            <a:r>
              <a:rPr lang="en-IN" b="1" dirty="0" smtClean="0"/>
              <a:t>website  </a:t>
            </a:r>
          </a:p>
          <a:p>
            <a:pPr marL="109728" indent="0">
              <a:buNone/>
            </a:pPr>
            <a:endParaRPr lang="en-IN" b="1" dirty="0" smtClean="0"/>
          </a:p>
          <a:p>
            <a:r>
              <a:rPr lang="en-IN" b="1" dirty="0" smtClean="0"/>
              <a:t>Create </a:t>
            </a:r>
            <a:r>
              <a:rPr lang="en-IN" b="1" dirty="0"/>
              <a:t>a dedicated </a:t>
            </a:r>
            <a:r>
              <a:rPr lang="en-IN" b="1" dirty="0" smtClean="0"/>
              <a:t>recruitment email -</a:t>
            </a:r>
            <a:r>
              <a:rPr lang="en-IN" sz="2000" dirty="0"/>
              <a:t>Setting up a new email will not only save face, but it will protect your personal account from </a:t>
            </a:r>
            <a:r>
              <a:rPr lang="en-IN" sz="2000" dirty="0" smtClean="0"/>
              <a:t>spam</a:t>
            </a:r>
            <a:r>
              <a:rPr lang="en-IN" sz="2000" dirty="0"/>
              <a:t> and any hacking attempts</a:t>
            </a:r>
            <a:endParaRPr lang="en-IN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How to be safe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8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Exercise caution with offers sent by </a:t>
            </a:r>
            <a:r>
              <a:rPr lang="en-IN" b="1" dirty="0" smtClean="0"/>
              <a:t>email –</a:t>
            </a:r>
          </a:p>
          <a:p>
            <a:pPr marL="109728" indent="0">
              <a:buNone/>
            </a:pPr>
            <a:r>
              <a:rPr lang="en-IN" dirty="0" smtClean="0"/>
              <a:t>  </a:t>
            </a:r>
            <a:r>
              <a:rPr lang="en-IN" sz="2000" dirty="0" smtClean="0"/>
              <a:t>Be </a:t>
            </a:r>
            <a:r>
              <a:rPr lang="en-IN" sz="2000" dirty="0"/>
              <a:t>wary of anything that requires a reply </a:t>
            </a:r>
            <a:r>
              <a:rPr lang="en-IN" sz="2000" dirty="0" smtClean="0"/>
              <a:t>with sensitive </a:t>
            </a:r>
          </a:p>
          <a:p>
            <a:pPr marL="109728" indent="0">
              <a:buNone/>
            </a:pPr>
            <a:r>
              <a:rPr lang="en-IN" sz="2000" dirty="0" smtClean="0"/>
              <a:t>   information </a:t>
            </a:r>
            <a:r>
              <a:rPr lang="en-IN" sz="2000" dirty="0"/>
              <a:t>or financial </a:t>
            </a:r>
            <a:r>
              <a:rPr lang="en-IN" sz="2000" dirty="0" smtClean="0"/>
              <a:t>details.     </a:t>
            </a:r>
          </a:p>
          <a:p>
            <a:endParaRPr lang="en-IN" sz="2000" b="1" dirty="0"/>
          </a:p>
          <a:p>
            <a:r>
              <a:rPr lang="en-IN" b="1" dirty="0"/>
              <a:t>Audit Your Contact </a:t>
            </a:r>
            <a:r>
              <a:rPr lang="en-IN" b="1" dirty="0" smtClean="0"/>
              <a:t>Information-</a:t>
            </a:r>
          </a:p>
          <a:p>
            <a:pPr marL="109728" indent="0">
              <a:buNone/>
            </a:pPr>
            <a:r>
              <a:rPr lang="en-IN" sz="2000" dirty="0" smtClean="0"/>
              <a:t>    If </a:t>
            </a:r>
            <a:r>
              <a:rPr lang="en-IN" sz="2000" dirty="0"/>
              <a:t>the email address you use to log in to Facebook, Flickr </a:t>
            </a:r>
            <a:r>
              <a:rPr lang="en-IN" sz="2000" dirty="0" smtClean="0"/>
              <a:t>and</a:t>
            </a:r>
          </a:p>
          <a:p>
            <a:pPr marL="109728" indent="0">
              <a:buNone/>
            </a:pPr>
            <a:r>
              <a:rPr lang="en-IN" sz="2000" dirty="0" smtClean="0"/>
              <a:t>    other </a:t>
            </a:r>
            <a:r>
              <a:rPr lang="en-IN" sz="2000" dirty="0"/>
              <a:t>social media sites is the same one that appears on </a:t>
            </a:r>
            <a:r>
              <a:rPr lang="en-IN" sz="2000" dirty="0" smtClean="0"/>
              <a:t>your</a:t>
            </a:r>
          </a:p>
          <a:p>
            <a:pPr marL="109728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</a:t>
            </a:r>
            <a:r>
              <a:rPr lang="en-IN" sz="2000" dirty="0"/>
              <a:t>resume, employers can use that address to look up your </a:t>
            </a:r>
            <a:endParaRPr lang="en-IN" sz="2000" dirty="0" smtClean="0"/>
          </a:p>
          <a:p>
            <a:pPr marL="109728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social </a:t>
            </a:r>
            <a:r>
              <a:rPr lang="en-IN" sz="2000" dirty="0"/>
              <a:t>media profiles.</a:t>
            </a:r>
            <a:endParaRPr lang="en-IN" sz="2000" b="1" dirty="0" smtClean="0"/>
          </a:p>
          <a:p>
            <a:pPr marL="109728" indent="0">
              <a:buNone/>
            </a:pPr>
            <a:r>
              <a:rPr lang="en-IN" sz="2000" dirty="0"/>
              <a:t/>
            </a:r>
            <a:br>
              <a:rPr lang="en-IN" sz="2000" dirty="0"/>
            </a:br>
            <a:endParaRPr lang="en-IN" sz="2000" dirty="0" smtClean="0"/>
          </a:p>
          <a:p>
            <a:pPr marL="109728" indent="0">
              <a:buNone/>
            </a:pPr>
            <a:endParaRPr lang="en-IN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  How </a:t>
            </a:r>
            <a:r>
              <a:rPr lang="en-IN" dirty="0"/>
              <a:t>to be safe </a:t>
            </a:r>
          </a:p>
        </p:txBody>
      </p:sp>
    </p:spTree>
    <p:extLst>
      <p:ext uri="{BB962C8B-B14F-4D97-AF65-F5344CB8AC3E}">
        <p14:creationId xmlns:p14="http://schemas.microsoft.com/office/powerpoint/2010/main" val="309820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1034" name="Picture 10" descr="C:\Users\room20\AppData\Local\Microsoft\Windows\INetCache\IE\S2D0P7AB\Thank-you-pinned-note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62473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1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</TotalTime>
  <Words>233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Be safe while posting your  resume online</vt:lpstr>
      <vt:lpstr>RESUME</vt:lpstr>
      <vt:lpstr>Resume types</vt:lpstr>
      <vt:lpstr>Resume types</vt:lpstr>
      <vt:lpstr>Online platforms on which resume is posted</vt:lpstr>
      <vt:lpstr>Why it is necessary to be safe</vt:lpstr>
      <vt:lpstr>How to be safe </vt:lpstr>
      <vt:lpstr>  How to be safe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:Barkul Ashish Narhari</dc:title>
  <dc:creator>room20</dc:creator>
  <cp:lastModifiedBy>room20</cp:lastModifiedBy>
  <cp:revision>23</cp:revision>
  <dcterms:created xsi:type="dcterms:W3CDTF">2019-11-03T16:26:05Z</dcterms:created>
  <dcterms:modified xsi:type="dcterms:W3CDTF">2019-11-04T17:48:20Z</dcterms:modified>
</cp:coreProperties>
</file>