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2" r:id="rId5"/>
    <p:sldId id="260" r:id="rId6"/>
    <p:sldId id="257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D27872-1F1B-494E-B6FE-A3B7D2CE4E02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F39932-7B07-4A34-910D-E4AB771DD65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ssless_compression" TargetMode="External"/><Relationship Id="rId2" Type="http://schemas.openxmlformats.org/officeDocument/2006/relationships/hyperlink" Target="https://en.wikipedia.org/wiki/Archive_file_form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Use zip files and PDFs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7783016" cy="3440824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Presented By</a:t>
            </a:r>
          </a:p>
          <a:p>
            <a:r>
              <a:rPr lang="en-IN" dirty="0" smtClean="0"/>
              <a:t> </a:t>
            </a:r>
            <a:r>
              <a:rPr lang="en-IN" dirty="0" err="1"/>
              <a:t>M</a:t>
            </a:r>
            <a:r>
              <a:rPr lang="en-IN" dirty="0" err="1" smtClean="0"/>
              <a:t>inakshi</a:t>
            </a:r>
            <a:r>
              <a:rPr lang="en-IN" dirty="0" smtClean="0"/>
              <a:t> </a:t>
            </a:r>
            <a:r>
              <a:rPr lang="en-IN" dirty="0" err="1" smtClean="0"/>
              <a:t>Uddhavrao</a:t>
            </a:r>
            <a:r>
              <a:rPr lang="en-IN" dirty="0" smtClean="0"/>
              <a:t> </a:t>
            </a:r>
            <a:r>
              <a:rPr lang="en-IN" dirty="0" err="1" smtClean="0"/>
              <a:t>Bansod</a:t>
            </a:r>
            <a:endParaRPr lang="en-IN" dirty="0" smtClean="0"/>
          </a:p>
          <a:p>
            <a:r>
              <a:rPr lang="en-IN" dirty="0" smtClean="0"/>
              <a:t> Cadre :-Asst</a:t>
            </a:r>
            <a:r>
              <a:rPr lang="en-IN" dirty="0" smtClean="0"/>
              <a:t>. Comm. Of State Tax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203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    What </a:t>
            </a:r>
            <a:r>
              <a:rPr lang="en-IN" dirty="0" smtClean="0"/>
              <a:t>is zip file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ZIP</a:t>
            </a:r>
            <a:r>
              <a:rPr lang="en-IN" dirty="0"/>
              <a:t> is an </a:t>
            </a:r>
            <a:r>
              <a:rPr lang="en-IN" dirty="0">
                <a:hlinkClick r:id="rId2" tooltip="Archive file format"/>
              </a:rPr>
              <a:t>archive file format</a:t>
            </a:r>
            <a:r>
              <a:rPr lang="en-IN" dirty="0"/>
              <a:t> that supports </a:t>
            </a:r>
            <a:r>
              <a:rPr lang="en-IN" dirty="0" smtClean="0">
                <a:hlinkClick r:id="rId3" tooltip="Lossless compression"/>
              </a:rPr>
              <a:t>lossless </a:t>
            </a:r>
            <a:r>
              <a:rPr lang="en-IN" dirty="0">
                <a:hlinkClick r:id="rId3" tooltip="Lossless compression"/>
              </a:rPr>
              <a:t>data compression</a:t>
            </a:r>
            <a:r>
              <a:rPr lang="en-IN" dirty="0"/>
              <a:t>. </a:t>
            </a:r>
            <a:endParaRPr lang="en-IN" dirty="0" smtClean="0"/>
          </a:p>
          <a:p>
            <a:endParaRPr lang="en-IN" dirty="0"/>
          </a:p>
          <a:p>
            <a:r>
              <a:rPr lang="en-IN" dirty="0"/>
              <a:t>A </a:t>
            </a:r>
            <a:r>
              <a:rPr lang="en-IN" b="1" dirty="0"/>
              <a:t>file</a:t>
            </a:r>
            <a:r>
              <a:rPr lang="en-IN" dirty="0"/>
              <a:t> with the </a:t>
            </a:r>
            <a:r>
              <a:rPr lang="en-IN" b="1" dirty="0"/>
              <a:t>ZIP file</a:t>
            </a:r>
            <a:r>
              <a:rPr lang="en-IN" dirty="0"/>
              <a:t> extension </a:t>
            </a:r>
            <a:r>
              <a:rPr lang="en-IN" dirty="0" smtClean="0"/>
              <a:t>is  a</a:t>
            </a:r>
            <a:r>
              <a:rPr lang="en-IN" dirty="0"/>
              <a:t> </a:t>
            </a:r>
            <a:r>
              <a:rPr lang="en-IN" b="1" dirty="0"/>
              <a:t>ZIP</a:t>
            </a:r>
            <a:r>
              <a:rPr lang="en-IN" dirty="0"/>
              <a:t> Compressed </a:t>
            </a:r>
            <a:r>
              <a:rPr lang="en-IN" b="1" dirty="0" smtClean="0"/>
              <a:t>file</a:t>
            </a:r>
            <a:r>
              <a:rPr lang="en-IN" dirty="0" smtClean="0"/>
              <a:t>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</a:t>
            </a:r>
            <a:r>
              <a:rPr lang="en-IN" dirty="0"/>
              <a:t> </a:t>
            </a:r>
            <a:r>
              <a:rPr lang="en-IN" b="1" dirty="0"/>
              <a:t>ZIP file</a:t>
            </a:r>
            <a:r>
              <a:rPr lang="en-IN" dirty="0"/>
              <a:t>, like other archive </a:t>
            </a:r>
            <a:r>
              <a:rPr lang="en-IN" b="1" dirty="0"/>
              <a:t>file</a:t>
            </a:r>
            <a:r>
              <a:rPr lang="en-IN" dirty="0"/>
              <a:t> formats, is simply a collection of one or more </a:t>
            </a:r>
            <a:r>
              <a:rPr lang="en-IN" b="1" dirty="0"/>
              <a:t>files</a:t>
            </a:r>
            <a:r>
              <a:rPr lang="en-IN" dirty="0"/>
              <a:t> and/or folders but is compressed into a single </a:t>
            </a:r>
            <a:r>
              <a:rPr lang="en-IN" b="1" dirty="0"/>
              <a:t>file</a:t>
            </a:r>
            <a:r>
              <a:rPr lang="en-IN" dirty="0"/>
              <a:t> for easy transportation and compression.</a:t>
            </a:r>
          </a:p>
        </p:txBody>
      </p:sp>
      <p:pic>
        <p:nvPicPr>
          <p:cNvPr id="4" name="Picture 2" descr="C:\Users\yadmin\Desktop\Zip-files-in-Windows-Ma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0728"/>
            <a:ext cx="216024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2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    </a:t>
            </a:r>
            <a:r>
              <a:rPr lang="en-IN" dirty="0" smtClean="0">
                <a:solidFill>
                  <a:srgbClr val="00B050"/>
                </a:solidFill>
              </a:rPr>
              <a:t>Uses </a:t>
            </a:r>
            <a:r>
              <a:rPr lang="en-IN" dirty="0" smtClean="0">
                <a:solidFill>
                  <a:srgbClr val="00B050"/>
                </a:solidFill>
              </a:rPr>
              <a:t>of zip files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most widely </a:t>
            </a:r>
            <a:r>
              <a:rPr lang="en-IN" b="1" dirty="0"/>
              <a:t>used</a:t>
            </a:r>
            <a:r>
              <a:rPr lang="en-IN" dirty="0"/>
              <a:t> archive </a:t>
            </a:r>
            <a:r>
              <a:rPr lang="en-IN" dirty="0" smtClean="0"/>
              <a:t>format</a:t>
            </a:r>
            <a:r>
              <a:rPr lang="en-IN" dirty="0" smtClean="0"/>
              <a:t>.</a:t>
            </a:r>
            <a:endParaRPr lang="en-IN" dirty="0" smtClean="0"/>
          </a:p>
          <a:p>
            <a:r>
              <a:rPr lang="en-IN" dirty="0" smtClean="0"/>
              <a:t>Consume less storage space</a:t>
            </a:r>
            <a:r>
              <a:rPr lang="en-IN" dirty="0" smtClean="0"/>
              <a:t>.</a:t>
            </a:r>
            <a:endParaRPr lang="en-IN" dirty="0" smtClean="0"/>
          </a:p>
          <a:p>
            <a:r>
              <a:rPr lang="en-IN" dirty="0" smtClean="0"/>
              <a:t>Easy transfer</a:t>
            </a:r>
            <a:r>
              <a:rPr lang="en-IN" dirty="0" smtClean="0"/>
              <a:t>.</a:t>
            </a:r>
            <a:endParaRPr lang="en-IN" dirty="0" smtClean="0"/>
          </a:p>
          <a:p>
            <a:r>
              <a:rPr lang="en-IN" dirty="0"/>
              <a:t>No data duplication saves storage and improves access time</a:t>
            </a:r>
            <a:r>
              <a:rPr lang="en-IN" dirty="0" smtClean="0"/>
              <a:t>.</a:t>
            </a:r>
          </a:p>
          <a:p>
            <a:r>
              <a:rPr lang="en-IN" dirty="0" smtClean="0"/>
              <a:t>No </a:t>
            </a:r>
            <a:r>
              <a:rPr lang="en-IN" dirty="0"/>
              <a:t>redundant data: Redundancy removed by data normalization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304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How </a:t>
            </a:r>
            <a:r>
              <a:rPr lang="en-IN" dirty="0" smtClean="0"/>
              <a:t>to use a zip file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</a:t>
            </a:r>
            <a:r>
              <a:rPr lang="en-IN" dirty="0" smtClean="0">
                <a:solidFill>
                  <a:srgbClr val="FF0000"/>
                </a:solidFill>
              </a:rPr>
              <a:t>tep 1</a:t>
            </a:r>
            <a:r>
              <a:rPr lang="en-IN" dirty="0" smtClean="0"/>
              <a:t>- Download </a:t>
            </a:r>
            <a:r>
              <a:rPr lang="en-IN" dirty="0" smtClean="0"/>
              <a:t>file compression software from </a:t>
            </a:r>
            <a:r>
              <a:rPr lang="en-IN" dirty="0" smtClean="0"/>
              <a:t>internet.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Step 2</a:t>
            </a:r>
            <a:r>
              <a:rPr lang="en-IN" dirty="0" smtClean="0"/>
              <a:t>- Select </a:t>
            </a:r>
            <a:r>
              <a:rPr lang="en-IN" dirty="0" smtClean="0"/>
              <a:t>files from pc you want to compress and click </a:t>
            </a:r>
            <a:r>
              <a:rPr lang="en-IN" dirty="0" smtClean="0"/>
              <a:t>right.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Step 3</a:t>
            </a:r>
            <a:r>
              <a:rPr lang="en-IN" dirty="0" smtClean="0"/>
              <a:t>- Choose </a:t>
            </a:r>
            <a:r>
              <a:rPr lang="en-IN" dirty="0" smtClean="0"/>
              <a:t>option ‘</a:t>
            </a:r>
            <a:r>
              <a:rPr lang="en-IN" dirty="0"/>
              <a:t>a</a:t>
            </a:r>
            <a:r>
              <a:rPr lang="en-IN" dirty="0" smtClean="0"/>
              <a:t>dd to </a:t>
            </a:r>
            <a:r>
              <a:rPr lang="en-IN" dirty="0" smtClean="0"/>
              <a:t>archive</a:t>
            </a:r>
            <a:r>
              <a:rPr lang="en-IN" dirty="0" smtClean="0"/>
              <a:t>’ and select profile RAR, RAR 5 or zip, and then ‘ok’.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Step 4</a:t>
            </a:r>
            <a:r>
              <a:rPr lang="en-IN" dirty="0" smtClean="0"/>
              <a:t>- You </a:t>
            </a:r>
            <a:r>
              <a:rPr lang="en-IN" dirty="0" smtClean="0"/>
              <a:t>will found a newly formed folder having ext. zip on desktop.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Step 5</a:t>
            </a:r>
            <a:r>
              <a:rPr lang="en-IN" dirty="0" smtClean="0"/>
              <a:t>- </a:t>
            </a:r>
            <a:r>
              <a:rPr lang="en-IN" dirty="0" smtClean="0"/>
              <a:t>Double </a:t>
            </a:r>
            <a:r>
              <a:rPr lang="en-IN" dirty="0" smtClean="0"/>
              <a:t>click on newly formed zip folder.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Step 6</a:t>
            </a:r>
            <a:r>
              <a:rPr lang="en-IN" dirty="0" smtClean="0"/>
              <a:t>- To </a:t>
            </a:r>
            <a:r>
              <a:rPr lang="en-IN" dirty="0" smtClean="0"/>
              <a:t>use the files extract it on desktop</a:t>
            </a:r>
            <a:r>
              <a:rPr lang="en-IN" dirty="0" smtClean="0"/>
              <a:t>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9078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      </a:t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Examples </a:t>
            </a:r>
            <a:r>
              <a:rPr lang="en-IN" dirty="0" smtClean="0"/>
              <a:t>and use of file </a:t>
            </a:r>
            <a:r>
              <a:rPr lang="en-IN" dirty="0" smtClean="0"/>
              <a:t>        compression </a:t>
            </a:r>
            <a:r>
              <a:rPr lang="en-IN" dirty="0" smtClean="0"/>
              <a:t>software: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>
                <a:solidFill>
                  <a:srgbClr val="7030A0"/>
                </a:solidFill>
              </a:rPr>
              <a:t>Hamster Zip </a:t>
            </a:r>
            <a:r>
              <a:rPr lang="en-IN" dirty="0" err="1" smtClean="0">
                <a:solidFill>
                  <a:srgbClr val="7030A0"/>
                </a:solidFill>
              </a:rPr>
              <a:t>Archiver</a:t>
            </a:r>
            <a:r>
              <a:rPr lang="en-IN" dirty="0" smtClean="0"/>
              <a:t>- smart </a:t>
            </a:r>
            <a:r>
              <a:rPr lang="en-IN" dirty="0"/>
              <a:t>looking file </a:t>
            </a:r>
            <a:r>
              <a:rPr lang="en-IN" dirty="0" err="1"/>
              <a:t>archiver</a:t>
            </a:r>
            <a:r>
              <a:rPr lang="en-IN" dirty="0"/>
              <a:t> that makes advanced compression </a:t>
            </a:r>
            <a:r>
              <a:rPr lang="en-IN" dirty="0" smtClean="0"/>
              <a:t>easy.</a:t>
            </a:r>
          </a:p>
          <a:p>
            <a:endParaRPr lang="en-IN" dirty="0"/>
          </a:p>
          <a:p>
            <a:r>
              <a:rPr lang="en-IN" dirty="0" smtClean="0">
                <a:solidFill>
                  <a:srgbClr val="7030A0"/>
                </a:solidFill>
              </a:rPr>
              <a:t>WinZip</a:t>
            </a:r>
            <a:r>
              <a:rPr lang="en-IN" dirty="0" smtClean="0"/>
              <a:t>- original </a:t>
            </a:r>
            <a:r>
              <a:rPr lang="en-IN" dirty="0"/>
              <a:t>file compression tool, and still one of the </a:t>
            </a:r>
            <a:r>
              <a:rPr lang="en-IN" dirty="0" smtClean="0"/>
              <a:t>best.</a:t>
            </a:r>
          </a:p>
          <a:p>
            <a:endParaRPr lang="en-IN" dirty="0"/>
          </a:p>
          <a:p>
            <a:r>
              <a:rPr lang="en-IN" dirty="0" smtClean="0">
                <a:solidFill>
                  <a:srgbClr val="7030A0"/>
                </a:solidFill>
              </a:rPr>
              <a:t>WinRAR</a:t>
            </a:r>
            <a:r>
              <a:rPr lang="en-IN" dirty="0" smtClean="0"/>
              <a:t>- only </a:t>
            </a:r>
            <a:r>
              <a:rPr lang="en-IN" dirty="0"/>
              <a:t>file compression software that can create RAR </a:t>
            </a:r>
            <a:r>
              <a:rPr lang="en-IN" dirty="0" smtClean="0"/>
              <a:t>archives(</a:t>
            </a:r>
            <a:r>
              <a:rPr lang="en-IN" b="1" dirty="0"/>
              <a:t>RAR</a:t>
            </a:r>
            <a:r>
              <a:rPr lang="en-IN" dirty="0"/>
              <a:t> files are used to store and transport large files like movies, music, and </a:t>
            </a:r>
            <a:r>
              <a:rPr lang="en-IN" b="1" dirty="0" smtClean="0"/>
              <a:t>software</a:t>
            </a:r>
            <a:r>
              <a:rPr lang="en-IN" dirty="0" smtClean="0"/>
              <a:t>).</a:t>
            </a:r>
          </a:p>
          <a:p>
            <a:endParaRPr lang="en-IN" dirty="0"/>
          </a:p>
          <a:p>
            <a:r>
              <a:rPr lang="en-IN" dirty="0" err="1" smtClean="0">
                <a:solidFill>
                  <a:srgbClr val="7030A0"/>
                </a:solidFill>
              </a:rPr>
              <a:t>PeaZip</a:t>
            </a:r>
            <a:r>
              <a:rPr lang="en-IN" dirty="0" smtClean="0"/>
              <a:t>- free </a:t>
            </a:r>
            <a:r>
              <a:rPr lang="en-IN" dirty="0"/>
              <a:t>file compression tool that works on its own or together with WinRAR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>
                <a:solidFill>
                  <a:srgbClr val="7030A0"/>
                </a:solidFill>
              </a:rPr>
              <a:t>7-Zip</a:t>
            </a:r>
            <a:r>
              <a:rPr lang="en-IN" dirty="0" smtClean="0"/>
              <a:t>- protect files with password.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13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         What </a:t>
            </a:r>
            <a:r>
              <a:rPr lang="en-IN" b="1" dirty="0" smtClean="0"/>
              <a:t>is PDF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Portable Document Format (</a:t>
            </a:r>
            <a:r>
              <a:rPr lang="en-IN" dirty="0" smtClean="0"/>
              <a:t>PDF)</a:t>
            </a:r>
          </a:p>
          <a:p>
            <a:endParaRPr lang="en-IN" dirty="0" smtClean="0"/>
          </a:p>
          <a:p>
            <a:r>
              <a:rPr lang="en-IN" dirty="0" smtClean="0"/>
              <a:t>file</a:t>
            </a:r>
            <a:r>
              <a:rPr lang="en-IN" dirty="0"/>
              <a:t> format used to present and exchange </a:t>
            </a:r>
            <a:r>
              <a:rPr lang="en-IN" dirty="0" smtClean="0"/>
              <a:t>documents, </a:t>
            </a:r>
            <a:r>
              <a:rPr lang="en-IN" dirty="0"/>
              <a:t>independent of software, hardware, or operating system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introduced </a:t>
            </a:r>
            <a:r>
              <a:rPr lang="en-IN" dirty="0"/>
              <a:t>to ease the sharing of </a:t>
            </a:r>
            <a:r>
              <a:rPr lang="en-IN" b="1" dirty="0"/>
              <a:t>documents</a:t>
            </a:r>
            <a:r>
              <a:rPr lang="en-IN" dirty="0"/>
              <a:t> between computers and across operating system platforms when you need to save </a:t>
            </a:r>
            <a:r>
              <a:rPr lang="en-IN" b="1" dirty="0"/>
              <a:t>files</a:t>
            </a:r>
            <a:r>
              <a:rPr lang="en-IN" dirty="0"/>
              <a:t> that cannot be modified but still need to be easily shared and printed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main idea- to </a:t>
            </a:r>
            <a:r>
              <a:rPr lang="en-IN" dirty="0"/>
              <a:t>enable all computer users to be able to open, review, and print the </a:t>
            </a:r>
            <a:r>
              <a:rPr lang="en-IN" b="1" dirty="0"/>
              <a:t>documents</a:t>
            </a:r>
            <a:r>
              <a:rPr lang="en-IN" dirty="0"/>
              <a:t> saved in it.</a:t>
            </a:r>
            <a:endParaRPr lang="en-IN" dirty="0" smtClean="0"/>
          </a:p>
        </p:txBody>
      </p:sp>
      <p:pic>
        <p:nvPicPr>
          <p:cNvPr id="2050" name="Picture 2" descr="C:\Users\yadmin\Desktop\acrobatp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0"/>
            <a:ext cx="1512168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1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704088"/>
            <a:ext cx="5698976" cy="1143000"/>
          </a:xfrm>
        </p:spPr>
        <p:txBody>
          <a:bodyPr/>
          <a:lstStyle/>
          <a:p>
            <a:r>
              <a:rPr lang="en-IN" b="1" dirty="0" smtClean="0"/>
              <a:t>Uses </a:t>
            </a:r>
            <a:r>
              <a:rPr lang="en-IN" b="1" dirty="0" smtClean="0"/>
              <a:t>of PDF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commonly </a:t>
            </a:r>
            <a:r>
              <a:rPr lang="en-IN" dirty="0"/>
              <a:t>used for documents like user manuals, eBooks, application forms, and scanned </a:t>
            </a:r>
            <a:r>
              <a:rPr lang="en-IN" dirty="0" smtClean="0"/>
              <a:t>documents.</a:t>
            </a:r>
          </a:p>
          <a:p>
            <a:endParaRPr lang="en-IN" dirty="0" smtClean="0"/>
          </a:p>
          <a:p>
            <a:r>
              <a:rPr lang="en-IN" dirty="0" smtClean="0"/>
              <a:t>"read </a:t>
            </a:r>
            <a:r>
              <a:rPr lang="en-IN" dirty="0"/>
              <a:t>only" document that cannot be altered without leaving an electronic </a:t>
            </a:r>
            <a:r>
              <a:rPr lang="en-IN" dirty="0" smtClean="0"/>
              <a:t>footprint.</a:t>
            </a:r>
          </a:p>
          <a:p>
            <a:endParaRPr lang="en-IN" dirty="0" smtClean="0"/>
          </a:p>
          <a:p>
            <a:r>
              <a:rPr lang="en-IN" dirty="0" smtClean="0"/>
              <a:t>Provide </a:t>
            </a:r>
            <a:r>
              <a:rPr lang="en-IN" dirty="0"/>
              <a:t>Document-Level </a:t>
            </a:r>
            <a:r>
              <a:rPr lang="en-IN" dirty="0" smtClean="0"/>
              <a:t>Security.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711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Uses of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compresses to approximately 25% of electronic document.</a:t>
            </a:r>
          </a:p>
          <a:p>
            <a:endParaRPr lang="en-IN" dirty="0"/>
          </a:p>
          <a:p>
            <a:r>
              <a:rPr lang="en-IN" dirty="0"/>
              <a:t>can be retrieved, viewed and printed with freeware called Adobe Acrobat Reader.</a:t>
            </a:r>
          </a:p>
          <a:p>
            <a:endParaRPr lang="en-IN" dirty="0"/>
          </a:p>
          <a:p>
            <a:r>
              <a:rPr lang="en-IN" dirty="0"/>
              <a:t>allows you to share documents easily with anyone inside and outside your organization with no additional expenses.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6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yadmin\AppData\Local\Microsoft\Windows\INetCache\IE\H67Y3EHK\thank-you-tex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2" y="1476375"/>
            <a:ext cx="5857875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90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251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Use zip files and PDFs</vt:lpstr>
      <vt:lpstr>      What is zip file</vt:lpstr>
      <vt:lpstr>               Uses of zip files</vt:lpstr>
      <vt:lpstr>        How to use a zip file</vt:lpstr>
      <vt:lpstr>            Examples and use of file         compression software:</vt:lpstr>
      <vt:lpstr>         What is PDF</vt:lpstr>
      <vt:lpstr>Uses of PDF</vt:lpstr>
      <vt:lpstr>Uses of PDF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zip files and PDFs</dc:title>
  <dc:creator>room30</dc:creator>
  <cp:lastModifiedBy>yadmin</cp:lastModifiedBy>
  <cp:revision>19</cp:revision>
  <dcterms:created xsi:type="dcterms:W3CDTF">2019-11-03T16:11:22Z</dcterms:created>
  <dcterms:modified xsi:type="dcterms:W3CDTF">2019-11-04T14:30:45Z</dcterms:modified>
</cp:coreProperties>
</file>