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8" r:id="rId4"/>
    <p:sldId id="258" r:id="rId5"/>
    <p:sldId id="259" r:id="rId6"/>
    <p:sldId id="260" r:id="rId7"/>
    <p:sldId id="261" r:id="rId8"/>
    <p:sldId id="270" r:id="rId9"/>
    <p:sldId id="262" r:id="rId10"/>
    <p:sldId id="271" r:id="rId11"/>
    <p:sldId id="265" r:id="rId12"/>
    <p:sldId id="267" r:id="rId13"/>
    <p:sldId id="273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puter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hyperlink" Target="https://en.wikipedia.org/wiki/Cyberattack#cite_note-2" TargetMode="External"/><Relationship Id="rId5" Type="http://schemas.openxmlformats.org/officeDocument/2006/relationships/hyperlink" Target="https://en.wikipedia.org/wiki/Asset_(computer_security)" TargetMode="External"/><Relationship Id="rId4" Type="http://schemas.openxmlformats.org/officeDocument/2006/relationships/hyperlink" Target="https://en.wikipedia.org/wiki/Computer_networ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/>
              <a:t>	</a:t>
            </a:r>
            <a:r>
              <a:rPr lang="en-IN" dirty="0" smtClean="0"/>
              <a:t>CYBER SECURITY- HACKING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IN" dirty="0" smtClean="0"/>
              <a:t>PRESENTED BY-</a:t>
            </a:r>
          </a:p>
          <a:p>
            <a:pPr algn="ctr"/>
            <a:r>
              <a:rPr lang="en-IN" dirty="0" smtClean="0"/>
              <a:t>SHITAL BANDGAR</a:t>
            </a:r>
          </a:p>
          <a:p>
            <a:pPr algn="ctr"/>
            <a:r>
              <a:rPr lang="en-IN" dirty="0" smtClean="0"/>
              <a:t>CLASS: D</a:t>
            </a:r>
          </a:p>
          <a:p>
            <a:pPr algn="ctr"/>
            <a:r>
              <a:rPr lang="en-IN" dirty="0" smtClean="0"/>
              <a:t>ROLL NO.: 24 </a:t>
            </a:r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5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HOW TO SECURE YOUR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dirty="0"/>
              <a:t>#6: Make use of a public key infrastructure</a:t>
            </a:r>
          </a:p>
          <a:p>
            <a:pPr marL="0" indent="0">
              <a:buNone/>
            </a:pPr>
            <a:r>
              <a:rPr lang="en-IN" b="1" dirty="0"/>
              <a:t>#7: Hide data with steganography</a:t>
            </a:r>
          </a:p>
          <a:p>
            <a:pPr marL="0" indent="0">
              <a:buNone/>
            </a:pPr>
            <a:r>
              <a:rPr lang="en-IN" b="1" dirty="0"/>
              <a:t>#8: Protect data in transit with IP security</a:t>
            </a:r>
          </a:p>
          <a:p>
            <a:pPr marL="0" indent="0">
              <a:buNone/>
            </a:pPr>
            <a:r>
              <a:rPr lang="en-IN" b="1" dirty="0"/>
              <a:t>#9: Secure wireless transmissions</a:t>
            </a:r>
          </a:p>
          <a:p>
            <a:pPr marL="0" indent="0">
              <a:buNone/>
            </a:pPr>
            <a:r>
              <a:rPr lang="en-IN" b="1" dirty="0"/>
              <a:t>#10: Use rights management to retain control</a:t>
            </a:r>
            <a:r>
              <a:rPr lang="en-IN" dirty="0"/>
              <a:t/>
            </a:r>
            <a:br>
              <a:rPr lang="en-IN" dirty="0"/>
            </a:br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710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Legal Protection: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11100" dirty="0" smtClean="0"/>
              <a:t>In </a:t>
            </a:r>
            <a:r>
              <a:rPr lang="en-IN" sz="11100" dirty="0"/>
              <a:t>I</a:t>
            </a:r>
            <a:r>
              <a:rPr lang="en-IN" sz="11100" dirty="0" smtClean="0"/>
              <a:t>ndia </a:t>
            </a:r>
            <a:r>
              <a:rPr lang="en-IN" sz="11100" dirty="0"/>
              <a:t> </a:t>
            </a:r>
            <a:r>
              <a:rPr lang="en-IN" sz="11100" dirty="0" smtClean="0"/>
              <a:t>Information and Technology </a:t>
            </a:r>
            <a:r>
              <a:rPr lang="en-IN" sz="11100" dirty="0"/>
              <a:t>Act 2000 was enacted and amended in 2008 covering different types of crimes under cyber </a:t>
            </a:r>
            <a:r>
              <a:rPr lang="en-IN" sz="11100" dirty="0" smtClean="0"/>
              <a:t>law.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11100" dirty="0" smtClean="0"/>
              <a:t>Article 66 A. Hacking is an offence.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11100" dirty="0" err="1" smtClean="0"/>
              <a:t>Penulty</a:t>
            </a:r>
            <a:r>
              <a:rPr lang="en-IN" sz="11100" dirty="0" smtClean="0"/>
              <a:t> : Shall be punished with imprisonment </a:t>
            </a:r>
            <a:r>
              <a:rPr lang="en-IN" sz="11100" dirty="0" err="1" smtClean="0"/>
              <a:t>upto</a:t>
            </a:r>
            <a:r>
              <a:rPr lang="en-IN" sz="11100" dirty="0" smtClean="0"/>
              <a:t> 3 year or fine which may extends up to 2 lakh rupees or with both.</a:t>
            </a:r>
          </a:p>
          <a:p>
            <a:r>
              <a:rPr lang="en-IN" sz="11100" dirty="0"/>
              <a:t>	</a:t>
            </a:r>
            <a:endParaRPr lang="en-IN" sz="111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44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/>
          <a:lstStyle/>
          <a:p>
            <a:r>
              <a:rPr lang="en-IN" dirty="0" smtClean="0"/>
              <a:t>Conclusion: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7616952" cy="6286936"/>
          </a:xfrm>
        </p:spPr>
        <p:txBody>
          <a:bodyPr>
            <a:noAutofit/>
          </a:bodyPr>
          <a:lstStyle/>
          <a:p>
            <a:r>
              <a:rPr lang="en-IN" sz="2800" b="1" u="sng" dirty="0"/>
              <a:t>Cybercrime: Yes or No?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dirty="0"/>
              <a:t>In my opinion, any sort of crime (online or offline) should never be tolerated. The safety and well-being of citizens should be safeguarded. Everyone deserves a right to live in a secure environment, no matter in real-life or on the Internet.</a:t>
            </a:r>
            <a:br>
              <a:rPr lang="en-IN" sz="2800" dirty="0"/>
            </a:br>
            <a:r>
              <a:rPr lang="en-IN" sz="2800" dirty="0"/>
              <a:t/>
            </a:r>
            <a:br>
              <a:rPr lang="en-IN" sz="2800" dirty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3606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838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7772400" cy="3352800"/>
          </a:xfrm>
        </p:spPr>
        <p:txBody>
          <a:bodyPr/>
          <a:lstStyle/>
          <a:p>
            <a:r>
              <a:rPr lang="en-IN" dirty="0"/>
              <a:t>Cyber-criminals come up with more effective hacking methods day-by-day</a:t>
            </a:r>
            <a:br>
              <a:rPr lang="en-IN" dirty="0"/>
            </a:br>
            <a:endParaRPr lang="en-IN" dirty="0"/>
          </a:p>
          <a:p>
            <a:r>
              <a:rPr lang="en-IN" dirty="0"/>
              <a:t>Companies have to make sure their security measures are kept updated and consistent</a:t>
            </a:r>
          </a:p>
          <a:p>
            <a:r>
              <a:rPr lang="en-IN" dirty="0"/>
              <a:t/>
            </a:r>
            <a:br>
              <a:rPr lang="en-IN" dirty="0"/>
            </a:br>
            <a:r>
              <a:rPr lang="en-IN" dirty="0"/>
              <a:t>To conclude, I hope that with the combined efforts of companies, banks and the authorities, we can see a drop in cyber-crime rates in </a:t>
            </a:r>
            <a:r>
              <a:rPr lang="en-IN" dirty="0" smtClean="0"/>
              <a:t>2019!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694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3" name="Picture 31" descr="C:\Users\room31\AppData\Local\Microsoft\Windows\INetCache\IE\YL6S342F\Thank-You-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56" y="1143000"/>
            <a:ext cx="8158843" cy="513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1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3" y="687238"/>
            <a:ext cx="7772400" cy="1362456"/>
          </a:xfrm>
        </p:spPr>
        <p:txBody>
          <a:bodyPr/>
          <a:lstStyle/>
          <a:p>
            <a:r>
              <a:rPr lang="en-IN" dirty="0"/>
              <a:t>I</a:t>
            </a:r>
            <a:r>
              <a:rPr lang="en-IN" dirty="0" smtClean="0"/>
              <a:t>ntroduction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86000"/>
            <a:ext cx="8077200" cy="38862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dirty="0" smtClean="0"/>
              <a:t>The term of cyber security is used to refer to the security offered through online services to protect your online information.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In </a:t>
            </a:r>
            <a:r>
              <a:rPr lang="en-IN" dirty="0">
                <a:hlinkClick r:id="rId3" tooltip="Computer"/>
              </a:rPr>
              <a:t>computers</a:t>
            </a:r>
            <a:r>
              <a:rPr lang="en-IN" dirty="0"/>
              <a:t> and </a:t>
            </a:r>
            <a:r>
              <a:rPr lang="en-IN" dirty="0">
                <a:hlinkClick r:id="rId4" tooltip="Computer network"/>
              </a:rPr>
              <a:t>computer networks</a:t>
            </a:r>
            <a:r>
              <a:rPr lang="en-IN" dirty="0"/>
              <a:t> an </a:t>
            </a:r>
            <a:r>
              <a:rPr lang="en-IN" b="1" dirty="0"/>
              <a:t>attack</a:t>
            </a:r>
            <a:r>
              <a:rPr lang="en-IN" dirty="0"/>
              <a:t> is any attempt to expose, alter, disable, destroy, steal or gain unauthorized access to or make unauthorized use of an </a:t>
            </a:r>
            <a:r>
              <a:rPr lang="en-IN" dirty="0">
                <a:hlinkClick r:id="rId5" tooltip="Asset (computer security)"/>
              </a:rPr>
              <a:t>asset</a:t>
            </a:r>
            <a:r>
              <a:rPr lang="en-IN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 </a:t>
            </a:r>
            <a:r>
              <a:rPr lang="en-IN" b="1" dirty="0" err="1"/>
              <a:t>cyberattack</a:t>
            </a:r>
            <a:r>
              <a:rPr lang="en-IN" dirty="0"/>
              <a:t> is any type of offensive </a:t>
            </a:r>
            <a:r>
              <a:rPr lang="en-IN" dirty="0" err="1"/>
              <a:t>maneuver</a:t>
            </a:r>
            <a:r>
              <a:rPr lang="en-IN" dirty="0"/>
              <a:t> that targets computer information systems, infrastructures, computer networks, or personal computer devices. An attacker is a person or process that attempts to access data, functions or other restricted areas of the system without authorization, potentially with malicious intent.</a:t>
            </a:r>
            <a:r>
              <a:rPr lang="en-IN" baseline="30000" dirty="0">
                <a:hlinkClick r:id="rId6"/>
              </a:rPr>
              <a:t>[</a:t>
            </a:r>
            <a:endParaRPr lang="en-IN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00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dn.comparitech.com/wp-content/uploads/2019/04/1-frequency-of-successful-cyberattacks-statistic-20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595389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/>
              <a:t>Frequecy</a:t>
            </a:r>
            <a:r>
              <a:rPr lang="en-IN" dirty="0" smtClean="0"/>
              <a:t> of cyber attacks in world: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848600" cy="4343400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191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HACKING?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err="1" smtClean="0"/>
              <a:t>Exmine</a:t>
            </a:r>
            <a:r>
              <a:rPr lang="en-IN" dirty="0" smtClean="0"/>
              <a:t> something minutely.</a:t>
            </a:r>
          </a:p>
          <a:p>
            <a:r>
              <a:rPr lang="en-IN" dirty="0" smtClean="0"/>
              <a:t>The rapid crafting of new program or making of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changes to existing, usually complicated software.</a:t>
            </a:r>
          </a:p>
          <a:p>
            <a:r>
              <a:rPr lang="en-IN" dirty="0" smtClean="0"/>
              <a:t>Hacking </a:t>
            </a:r>
            <a:r>
              <a:rPr lang="en-IN" dirty="0"/>
              <a:t>can also refer to non-malicious activities, usually involving unusual or improvised alterations to equipment or processes.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488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TYPES OF HACKER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WHITE HAT HACKER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BLACK HAT </a:t>
            </a:r>
            <a:r>
              <a:rPr lang="en-IN" dirty="0"/>
              <a:t>HACKER</a:t>
            </a:r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514600"/>
            <a:ext cx="4040188" cy="3845720"/>
          </a:xfrm>
        </p:spPr>
        <p:txBody>
          <a:bodyPr/>
          <a:lstStyle/>
          <a:p>
            <a:r>
              <a:rPr lang="en-IN" dirty="0" smtClean="0"/>
              <a:t>GOOD GUYES </a:t>
            </a:r>
          </a:p>
          <a:p>
            <a:r>
              <a:rPr lang="en-IN" dirty="0"/>
              <a:t>USE THEIR </a:t>
            </a:r>
            <a:r>
              <a:rPr lang="en-IN" dirty="0" smtClean="0"/>
              <a:t>SKILLS FOR SECURITY </a:t>
            </a:r>
          </a:p>
          <a:p>
            <a:r>
              <a:rPr lang="en-IN" dirty="0" smtClean="0"/>
              <a:t>DON’T USE THEIR SKILLS FOR ILLEGAL PURPOSE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BAD GUYES</a:t>
            </a:r>
          </a:p>
          <a:p>
            <a:r>
              <a:rPr lang="en-IN" dirty="0" smtClean="0"/>
              <a:t>USE THEIR SKILLS MILLICIOUSLY FOR PERSONAL GAIN</a:t>
            </a:r>
          </a:p>
          <a:p>
            <a:endParaRPr lang="en-I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58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thical-hacking-presentation-10-638.jpg (638×47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75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SHOULD DO AFTER HACKING?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Isolate Your Computer</a:t>
            </a:r>
          </a:p>
          <a:p>
            <a:r>
              <a:rPr lang="en-IN" b="1" dirty="0"/>
              <a:t>Shutdown and Remove the Hard Drive</a:t>
            </a:r>
          </a:p>
          <a:p>
            <a:r>
              <a:rPr lang="en-IN" b="1" dirty="0"/>
              <a:t>Scan Your Drive for Infection and Malware</a:t>
            </a:r>
          </a:p>
          <a:p>
            <a:r>
              <a:rPr lang="en-IN" b="1" dirty="0"/>
              <a:t>Backup Your Important Files From the Previously Infected Drive</a:t>
            </a:r>
          </a:p>
          <a:p>
            <a:r>
              <a:rPr lang="en-IN" b="1" dirty="0"/>
              <a:t>Move Your Drive Back to Your PC</a:t>
            </a:r>
          </a:p>
          <a:p>
            <a:r>
              <a:rPr lang="en-IN" b="1" dirty="0"/>
              <a:t>Completely Wipe Your Old Hard Drive</a:t>
            </a:r>
          </a:p>
          <a:p>
            <a:r>
              <a:rPr lang="en-IN" b="1" dirty="0"/>
              <a:t>Reload the Operating System From Trusted Media and Install Updates​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54040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WHAT SHOULD DO AFTER HACKING?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/>
          <a:lstStyle/>
          <a:p>
            <a:r>
              <a:rPr lang="en-IN" b="1" dirty="0"/>
              <a:t>Reinstall Anti-Virus, Anti-Spyware, and Other Security Software</a:t>
            </a:r>
          </a:p>
          <a:p>
            <a:r>
              <a:rPr lang="en-IN" b="1" dirty="0"/>
              <a:t>Scan Your Data Backup Disks for Viruses</a:t>
            </a:r>
          </a:p>
          <a:p>
            <a:r>
              <a:rPr lang="en-IN" b="1" dirty="0"/>
              <a:t>Make a ​Complete Backup of Your System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156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HOW TO SECURE YOUR DATA?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05800" cy="454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#1: Back up early and </a:t>
            </a:r>
            <a:r>
              <a:rPr lang="en-IN" b="1" dirty="0" smtClean="0"/>
              <a:t>often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#2: Use file-level and share-level security</a:t>
            </a:r>
          </a:p>
          <a:p>
            <a:pPr marL="0" indent="0">
              <a:buNone/>
            </a:pPr>
            <a:r>
              <a:rPr lang="en-IN" b="1" dirty="0"/>
              <a:t>#3: Password-protect documents</a:t>
            </a:r>
          </a:p>
          <a:p>
            <a:pPr marL="0" indent="0">
              <a:buNone/>
            </a:pPr>
            <a:r>
              <a:rPr lang="en-IN" b="1" dirty="0"/>
              <a:t>#4: Use EFS </a:t>
            </a:r>
            <a:r>
              <a:rPr lang="en-IN" b="1" dirty="0" smtClean="0"/>
              <a:t>encryption</a:t>
            </a:r>
          </a:p>
          <a:p>
            <a:pPr marL="0" indent="0">
              <a:buNone/>
            </a:pPr>
            <a:r>
              <a:rPr lang="en-IN" b="1" dirty="0"/>
              <a:t>#5: Use disk encryption</a:t>
            </a:r>
          </a:p>
          <a:p>
            <a:pPr marL="0" indent="0">
              <a:buNone/>
            </a:pPr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91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0.5|0.5|0.4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</TotalTime>
  <Words>306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 CYBER SECURITY- HACKING</vt:lpstr>
      <vt:lpstr>Introduction</vt:lpstr>
      <vt:lpstr>Frequecy of cyber attacks in world:</vt:lpstr>
      <vt:lpstr>What is HACKING?</vt:lpstr>
      <vt:lpstr>TYPES OF HACKER</vt:lpstr>
      <vt:lpstr>PowerPoint Presentation</vt:lpstr>
      <vt:lpstr>WHAT SHOULD DO AFTER HACKING?</vt:lpstr>
      <vt:lpstr>WHAT SHOULD DO AFTER HACKING?</vt:lpstr>
      <vt:lpstr>HOW TO SECURE YOUR DATA?</vt:lpstr>
      <vt:lpstr>HOW TO SECURE YOUR DATA?</vt:lpstr>
      <vt:lpstr>Legal Protection:</vt:lpstr>
      <vt:lpstr>Conclusion: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room31</dc:creator>
  <cp:lastModifiedBy>room31</cp:lastModifiedBy>
  <cp:revision>19</cp:revision>
  <dcterms:created xsi:type="dcterms:W3CDTF">2006-08-16T00:00:00Z</dcterms:created>
  <dcterms:modified xsi:type="dcterms:W3CDTF">2019-11-04T13:30:33Z</dcterms:modified>
</cp:coreProperties>
</file>