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727ADB-4EEF-4DAF-ADF8-7D5E49548F6A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2C7E0A3-ADA6-4965-BE9C-1E214765E45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sz="5400" dirty="0" smtClean="0">
                <a:solidFill>
                  <a:srgbClr val="FF0000"/>
                </a:solidFill>
              </a:rPr>
              <a:t>Avail LPG Services </a:t>
            </a:r>
            <a:r>
              <a:rPr lang="en-IN" sz="5400" dirty="0">
                <a:solidFill>
                  <a:srgbClr val="FF0000"/>
                </a:solidFill>
              </a:rPr>
              <a:t>O</a:t>
            </a:r>
            <a:r>
              <a:rPr lang="en-IN" sz="5400" dirty="0" smtClean="0">
                <a:solidFill>
                  <a:srgbClr val="FF0000"/>
                </a:solidFill>
              </a:rPr>
              <a:t>nline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By</a:t>
            </a:r>
          </a:p>
          <a:p>
            <a:r>
              <a:rPr lang="en-IN" dirty="0" err="1" smtClean="0">
                <a:solidFill>
                  <a:srgbClr val="FF0000"/>
                </a:solidFill>
              </a:rPr>
              <a:t>Akash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Amrit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Awatare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err="1" smtClean="0">
                <a:solidFill>
                  <a:srgbClr val="FF0000"/>
                </a:solidFill>
              </a:rPr>
              <a:t>Dy.Collector</a:t>
            </a:r>
            <a:r>
              <a:rPr lang="en-IN" dirty="0" smtClean="0">
                <a:solidFill>
                  <a:srgbClr val="FF0000"/>
                </a:solidFill>
              </a:rPr>
              <a:t>(2018)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1" y="530225"/>
            <a:ext cx="7938469" cy="426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9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 smtClean="0">
                <a:solidFill>
                  <a:srgbClr val="0070C0"/>
                </a:solidFill>
              </a:rPr>
              <a:t>Step 2:Book Your cylinder</a:t>
            </a: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3" y="1412776"/>
            <a:ext cx="7651379" cy="41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2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915"/>
            <a:ext cx="8280920" cy="558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IN" sz="5400" dirty="0" smtClean="0"/>
          </a:p>
          <a:p>
            <a:pPr lvl="2"/>
            <a:endParaRPr lang="en-IN" sz="5400" dirty="0"/>
          </a:p>
          <a:p>
            <a:pPr marL="603504" lvl="2" indent="0">
              <a:buNone/>
            </a:pPr>
            <a:r>
              <a:rPr lang="en-IN" sz="5400" dirty="0" smtClean="0">
                <a:solidFill>
                  <a:srgbClr val="0070C0"/>
                </a:solidFill>
              </a:rPr>
              <a:t>Thank you…………..</a:t>
            </a:r>
            <a:endParaRPr lang="en-IN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8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Why LPG services Online</a:t>
            </a:r>
            <a:r>
              <a:rPr lang="en-IN" dirty="0" smtClean="0"/>
              <a:t>?</a:t>
            </a:r>
          </a:p>
          <a:p>
            <a:pPr marL="0" indent="0">
              <a:buNone/>
            </a:pPr>
            <a:r>
              <a:rPr lang="en-IN" dirty="0" smtClean="0"/>
              <a:t>1.No need to visit Service provider</a:t>
            </a:r>
          </a:p>
          <a:p>
            <a:pPr marL="0" indent="0">
              <a:buNone/>
            </a:pPr>
            <a:r>
              <a:rPr lang="en-IN" dirty="0" smtClean="0"/>
              <a:t>2.Avoid </a:t>
            </a:r>
            <a:r>
              <a:rPr lang="en-IN" dirty="0"/>
              <a:t>long </a:t>
            </a:r>
            <a:r>
              <a:rPr lang="en-IN" dirty="0" smtClean="0"/>
              <a:t>queue</a:t>
            </a:r>
          </a:p>
          <a:p>
            <a:pPr marL="0" indent="0">
              <a:buNone/>
            </a:pPr>
            <a:r>
              <a:rPr lang="en-IN" dirty="0" smtClean="0"/>
              <a:t>3.</a:t>
            </a:r>
            <a:r>
              <a:rPr lang="en-IN" dirty="0"/>
              <a:t> </a:t>
            </a:r>
            <a:r>
              <a:rPr lang="en-IN" dirty="0" smtClean="0"/>
              <a:t>Offering </a:t>
            </a:r>
            <a:r>
              <a:rPr lang="en-IN" dirty="0"/>
              <a:t>you the flexibility and </a:t>
            </a:r>
            <a:r>
              <a:rPr lang="en-IN" dirty="0" smtClean="0"/>
              <a:t>convenience</a:t>
            </a:r>
          </a:p>
          <a:p>
            <a:pPr marL="0" indent="0">
              <a:buNone/>
            </a:pPr>
            <a:r>
              <a:rPr lang="en-IN" dirty="0" smtClean="0"/>
              <a:t>4.</a:t>
            </a:r>
            <a:r>
              <a:rPr lang="en-IN" dirty="0"/>
              <a:t>  anytime, from anywhere, when you are on the move, on a holiday or at home through multiple modes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0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70C0"/>
                </a:solidFill>
              </a:rPr>
              <a:t>If you are first time customer</a:t>
            </a:r>
          </a:p>
          <a:p>
            <a:r>
              <a:rPr lang="en-IN" sz="3600" dirty="0" smtClean="0">
                <a:solidFill>
                  <a:srgbClr val="0070C0"/>
                </a:solidFill>
              </a:rPr>
              <a:t>Step1: Registration</a:t>
            </a:r>
          </a:p>
          <a:p>
            <a:pPr marL="0" indent="0">
              <a:buNone/>
            </a:pPr>
            <a:endParaRPr lang="en-IN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N" sz="2400" b="1" dirty="0" smtClean="0">
                <a:solidFill>
                  <a:srgbClr val="0070C0"/>
                </a:solidFill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</a:rPr>
              <a:t>Request </a:t>
            </a:r>
            <a:r>
              <a:rPr lang="en-IN" sz="2400" b="1" dirty="0">
                <a:solidFill>
                  <a:srgbClr val="0070C0"/>
                </a:solidFill>
              </a:rPr>
              <a:t>For New Connection</a:t>
            </a:r>
            <a:endParaRPr lang="en-IN" sz="24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06427"/>
            <a:ext cx="686330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5" y="548680"/>
            <a:ext cx="821790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4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8" y="530225"/>
            <a:ext cx="779130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3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8800" dirty="0" smtClean="0">
                <a:solidFill>
                  <a:srgbClr val="0070C0"/>
                </a:solidFill>
              </a:rPr>
              <a:t>Know Your Customer (KYC)</a:t>
            </a:r>
            <a:endParaRPr lang="en-IN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3" y="530225"/>
            <a:ext cx="8258223" cy="54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7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3" y="530225"/>
            <a:ext cx="8330231" cy="556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8" y="530225"/>
            <a:ext cx="779130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5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</TotalTime>
  <Words>61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Avail LPG Services Online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Avail LPG Services Online</dc:title>
  <dc:creator>User</dc:creator>
  <cp:lastModifiedBy>User</cp:lastModifiedBy>
  <cp:revision>10</cp:revision>
  <dcterms:created xsi:type="dcterms:W3CDTF">2019-10-21T16:41:46Z</dcterms:created>
  <dcterms:modified xsi:type="dcterms:W3CDTF">2019-11-04T02:29:05Z</dcterms:modified>
</cp:coreProperties>
</file>