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5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723" r:id="rId1"/>
    <p:sldMasterId id="2147483724" r:id="rId2"/>
  </p:sldMasterIdLst>
  <p:notesMasterIdLst>
    <p:notesMasterId r:id="rId3"/>
  </p:notesMasterIdLst>
  <p:handoutMasterIdLst>
    <p:handoutMasterId r:id="rId4"/>
  </p:handoutMasterIdLst>
  <p:sldIdLst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</p:sldIdLst>
  <p:sldSz type="screen4x3" cy="6858000" cx="9144000"/>
  <p:notesSz cx="6858000" cy="9144000"/>
  <p:defaultTextStyle>
    <a:lvl1pPr algn="l" eaLnBrk="1" fontAlgn="base" hangingPunct="1" indent="0" latinLnBrk="1" mar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rgbClr val="000000"/>
        </a:solidFill>
        <a:latin typeface="Arial" pitchFamily="34" charset="0"/>
        <a:sym typeface="Arial" pitchFamily="34" charset="0"/>
      </a:defRPr>
    </a:lvl1pPr>
    <a:lvl2pPr algn="l" eaLnBrk="1" fontAlgn="base" hangingPunct="1" indent="0" latinLnBrk="1" marL="45720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rgbClr val="000000"/>
        </a:solidFill>
        <a:latin typeface="Arial" pitchFamily="34" charset="0"/>
        <a:sym typeface="Arial" pitchFamily="34" charset="0"/>
      </a:defRPr>
    </a:lvl2pPr>
    <a:lvl3pPr algn="l" eaLnBrk="1" fontAlgn="base" hangingPunct="1" indent="0" latinLnBrk="1" marL="91440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rgbClr val="000000"/>
        </a:solidFill>
        <a:latin typeface="Arial" pitchFamily="34" charset="0"/>
        <a:sym typeface="Arial" pitchFamily="34" charset="0"/>
      </a:defRPr>
    </a:lvl3pPr>
    <a:lvl4pPr algn="l" eaLnBrk="1" fontAlgn="base" hangingPunct="1" indent="0" latinLnBrk="1" marL="137160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rgbClr val="000000"/>
        </a:solidFill>
        <a:latin typeface="Arial" pitchFamily="34" charset="0"/>
        <a:sym typeface="Arial" pitchFamily="34" charset="0"/>
      </a:defRPr>
    </a:lvl4pPr>
    <a:lvl5pPr algn="l" eaLnBrk="1" fontAlgn="base" hangingPunct="1" indent="0" latinLnBrk="1" marL="182880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rgbClr val="000000"/>
        </a:solidFill>
        <a:latin typeface="Arial" pitchFamily="34" charset="0"/>
        <a:sym typeface="Arial" pitchFamily="34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0" snapVertSplitter="0" vertBarState="restored" horzBarState="restored" preferSingleView="0">
    <p:restoredLeft sz="32787" autoAdjust="0"/>
    <p:restoredTop sz="90929" autoAdjust="0"/>
  </p:normalViewPr>
  <p:slideViewPr>
    <p:cSldViewPr showGuides="0" snapToGrid="1" snapToObjects="0">
      <p:cViewPr>
        <p:scale>
          <a:sx n="75" d="100"/>
          <a:sy n="75" d="100"/>
        </p:scale>
        <p:origin x="0" y="0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tableStyles" Target="tableStyle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5.xml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rgbClr val="FFFFFF"/>
        </a:solidFill>
      </p:bgPr>
    </p:bg>
    <p:spTree>
      <p:nvGrpSpPr>
        <p:cNvPr id="9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91" name=""/>
          <p:cNvSpPr/>
          <p:nvPr>
            <p:ph type="hdr" sz="quarter" idx="0"/>
          </p:nvPr>
        </p:nvSpPr>
        <p:spPr>
          <a:xfrm rot="0">
            <a:off x="0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endParaRPr altLang="en-US" sz="1200" lang="en-US">
              <a:latin typeface="Tahoma" pitchFamily="34" charset="0"/>
            </a:endParaRPr>
          </a:p>
        </p:txBody>
      </p:sp>
      <p:sp>
        <p:nvSpPr>
          <p:cNvPr id="1048692" name=""/>
          <p:cNvSpPr/>
          <p:nvPr>
            <p:ph type="dt" sz="quarter" idx="1"/>
          </p:nvPr>
        </p:nvSpPr>
        <p:spPr>
          <a:xfrm rot="0">
            <a:off x="3886200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lvl="0"/>
            <a:endParaRPr altLang="en-US" sz="1200" lang="en-US">
              <a:latin typeface="Tahoma" pitchFamily="34" charset="0"/>
            </a:endParaRPr>
          </a:p>
        </p:txBody>
      </p:sp>
      <p:sp>
        <p:nvSpPr>
          <p:cNvPr id="1048693" name=""/>
          <p:cNvSpPr/>
          <p:nvPr>
            <p:ph type="ftr" sz="quarter" idx="2"/>
          </p:nvPr>
        </p:nvSpPr>
        <p:spPr>
          <a:xfrm rot="0">
            <a:off x="0" y="8686800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lvl="0"/>
            <a:endParaRPr altLang="en-US" sz="1200" lang="en-US">
              <a:latin typeface="Tahoma" pitchFamily="34" charset="0"/>
            </a:endParaRPr>
          </a:p>
        </p:txBody>
      </p:sp>
      <p:sp>
        <p:nvSpPr>
          <p:cNvPr id="1048694" name=""/>
          <p:cNvSpPr/>
          <p:nvPr>
            <p:ph type="sldNum" sz="quarter" idx="3"/>
          </p:nvPr>
        </p:nvSpPr>
        <p:spPr>
          <a:xfrm rot="0">
            <a:off x="3886200" y="8686800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lvl="0"/>
            <a:fld id="{566ABCEB-ACFC-4714-9973-3DA970169C29}" type="slidenum">
              <a:rPr altLang="en-US" sz="1200" lang="en-US">
                <a:latin typeface="Tahoma" pitchFamily="34" charset="0"/>
              </a:rPr>
              <a:pPr algn="r" lvl="0"/>
            </a:fld>
            <a:endParaRPr altLang="en-US" sz="1200" lang="en-US">
              <a:latin typeface="Tahoma" pitchFamily="34" charset="0"/>
            </a:endParaRPr>
          </a:p>
        </p:txBody>
      </p:sp>
    </p:spTree>
  </p:cSld>
  <p:clrMap accent1="dk1" accent2="dk1" accent3="dk1" accent4="dk1" accent5="dk1" accent6="dk1" bg1="dk1" bg2="dk1" tx1="dk1" tx2="dk1" hlink="dk1" folHlink="dk1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5" name=""/>
          <p:cNvSpPr/>
          <p:nvPr>
            <p:ph type="hdr" sz="quarter" idx="0"/>
          </p:nvPr>
        </p:nvSpPr>
        <p:spPr>
          <a:xfrm rot="0">
            <a:off x="0" y="0"/>
            <a:ext cx="3076575" cy="512762"/>
          </a:xfrm>
          <a:prstGeom prst="rect"/>
          <a:noFill/>
          <a:ln>
            <a:noFill/>
          </a:ln>
        </p:spPr>
        <p:txBody>
          <a:bodyPr anchor="t" bIns="45745" lIns="91492" rIns="91492" tIns="45745" vert="horz"/>
          <a:p>
            <a:pPr algn="l" lvl="0"/>
            <a:endParaRPr altLang="en-US" sz="1100" lang="en-US"/>
          </a:p>
        </p:txBody>
      </p:sp>
      <p:sp>
        <p:nvSpPr>
          <p:cNvPr id="1048686" name=""/>
          <p:cNvSpPr/>
          <p:nvPr>
            <p:ph type="dt" sz="full" idx="1"/>
          </p:nvPr>
        </p:nvSpPr>
        <p:spPr>
          <a:xfrm rot="0">
            <a:off x="4021137" y="0"/>
            <a:ext cx="3076575" cy="512762"/>
          </a:xfrm>
          <a:prstGeom prst="rect"/>
          <a:noFill/>
          <a:ln>
            <a:noFill/>
          </a:ln>
        </p:spPr>
        <p:txBody>
          <a:bodyPr anchor="t" bIns="45745" lIns="91492" rIns="91492" tIns="45745" vert="horz"/>
          <a:p>
            <a:pPr algn="r" lvl="0"/>
            <a:endParaRPr altLang="en-US" sz="1100" lang="en-US"/>
          </a:p>
        </p:txBody>
      </p:sp>
      <p:sp>
        <p:nvSpPr>
          <p:cNvPr id="1048687" name=""/>
          <p:cNvSpPr/>
          <p:nvPr>
            <p:ph type="sldImg" sz="full" idx="2"/>
          </p:nvPr>
        </p:nvSpPr>
        <p:spPr>
          <a:xfrm rot="0">
            <a:off x="990600" y="766762"/>
            <a:ext cx="5118100" cy="3838575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anchor="t" bIns="45720" lIns="91440" rIns="91440" tIns="45720" vert="horz"/>
          <a:p/>
        </p:txBody>
      </p:sp>
      <p:sp>
        <p:nvSpPr>
          <p:cNvPr id="1048688" name=""/>
          <p:cNvSpPr/>
          <p:nvPr>
            <p:ph type="body" sz="quarter" idx="3"/>
          </p:nvPr>
        </p:nvSpPr>
        <p:spPr>
          <a:xfrm rot="0">
            <a:off x="709612" y="4862512"/>
            <a:ext cx="5680075" cy="4605337"/>
          </a:xfrm>
          <a:prstGeom prst="rect"/>
          <a:noFill/>
          <a:ln>
            <a:noFill/>
          </a:ln>
        </p:spPr>
        <p:txBody>
          <a:bodyPr anchor="t" bIns="45745" lIns="91492" rIns="91492" tIns="45745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689" name=""/>
          <p:cNvSpPr/>
          <p:nvPr>
            <p:ph type="ftr" sz="quarter" idx="4"/>
          </p:nvPr>
        </p:nvSpPr>
        <p:spPr>
          <a:xfrm rot="0">
            <a:off x="0" y="9720262"/>
            <a:ext cx="3076575" cy="512762"/>
          </a:xfrm>
          <a:prstGeom prst="rect"/>
          <a:noFill/>
          <a:ln>
            <a:noFill/>
          </a:ln>
        </p:spPr>
        <p:txBody>
          <a:bodyPr anchor="b" bIns="45745" lIns="91492" rIns="91492" tIns="45745" vert="horz"/>
          <a:p>
            <a:pPr algn="l" lvl="0"/>
            <a:endParaRPr altLang="en-US" sz="1100" lang="en-US"/>
          </a:p>
        </p:txBody>
      </p:sp>
      <p:sp>
        <p:nvSpPr>
          <p:cNvPr id="1048690" name=""/>
          <p:cNvSpPr/>
          <p:nvPr>
            <p:ph type="sldNum" sz="quarter" idx="5"/>
          </p:nvPr>
        </p:nvSpPr>
        <p:spPr>
          <a:xfrm rot="0">
            <a:off x="4021137" y="9720262"/>
            <a:ext cx="3076575" cy="512762"/>
          </a:xfrm>
          <a:prstGeom prst="rect"/>
          <a:noFill/>
          <a:ln>
            <a:noFill/>
          </a:ln>
        </p:spPr>
        <p:txBody>
          <a:bodyPr anchor="b" bIns="45745" lIns="91492" rIns="91492" tIns="45745" vert="horz"/>
          <a:p>
            <a:pPr algn="r" lvl="0"/>
            <a:fld id="{566ABCEB-ACFC-4714-9973-3DA970169C29}" type="slidenum">
              <a:rPr altLang="en-US" sz="1100" lang="en-US"/>
              <a:pPr algn="r" lvl="0"/>
            </a:fld>
            <a:endParaRPr altLang="en-US" sz="1100" lang="en-US"/>
          </a:p>
        </p:txBody>
      </p:sp>
    </p:spTree>
  </p:cSld>
  <p:clrMap accent1="dk1" accent2="dk1" accent3="dk1" accent4="dk1" accent5="dk1" accent6="dk1" bg1="dk1" bg2="dk1" tx1="dk1" tx2="dk1" hlink="dk1" folHlink="dk1"/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39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altLang="en-US" lang="zh-CN"/>
          </a:p>
        </p:txBody>
      </p:sp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5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5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6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altLang="en-US" lang="zh-CN"/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6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65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67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668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70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71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67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7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77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7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80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8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8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41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4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64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46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7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64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9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5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5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5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rgbClr val="FFFFFF"/>
        </a:solidFill>
      </p:bgPr>
    </p:bg>
    <p:spTree>
      <p:nvGrpSpPr>
        <p:cNvPr id="3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0" name=""/>
          <p:cNvSpPr/>
          <p:nvPr/>
        </p:nvSpPr>
        <p:spPr>
          <a:xfrm rot="0">
            <a:off x="417512" y="1098550"/>
            <a:ext cx="438150" cy="474662"/>
          </a:xfrm>
          <a:prstGeom prst="rect"/>
          <a:solidFill>
            <a:srgbClr val="FFCF01"/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91" name=""/>
          <p:cNvSpPr/>
          <p:nvPr/>
        </p:nvSpPr>
        <p:spPr>
          <a:xfrm rot="0">
            <a:off x="800100" y="1098550"/>
            <a:ext cx="328612" cy="474662"/>
          </a:xfrm>
          <a:prstGeom prst="rect"/>
          <a:gradFill rotWithShape="0">
            <a:gsLst>
              <a:gs pos="0">
                <a:srgbClr val="FFCF01">
                  <a:alpha val="100000"/>
                </a:srgbClr>
              </a:gs>
              <a:gs pos="0">
                <a:srgbClr val="FFCF01">
                  <a:alpha val="100000"/>
                </a:srgbClr>
              </a:gs>
              <a:gs pos="0">
                <a:srgbClr val="FFCF01">
                  <a:alpha val="100000"/>
                </a:srgbClr>
              </a:gs>
              <a:gs pos="100000">
                <a:srgbClr val="FFFFFF">
                  <a:alpha val="100000"/>
                </a:srgbClr>
              </a:gs>
              <a:gs pos="100000">
                <a:srgbClr val="FFFFFF">
                  <a:alpha val="100000"/>
                </a:srgbClr>
              </a:gs>
              <a:gs pos="100000">
                <a:srgbClr val="FFFFFF">
                  <a:alpha val="100000"/>
                </a:srgbClr>
              </a:gs>
            </a:gsLst>
            <a:lin ang="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92" name=""/>
          <p:cNvSpPr/>
          <p:nvPr/>
        </p:nvSpPr>
        <p:spPr>
          <a:xfrm rot="0">
            <a:off x="541337" y="1520825"/>
            <a:ext cx="422275" cy="474662"/>
          </a:xfrm>
          <a:prstGeom prst="rect"/>
          <a:solidFill>
            <a:srgbClr val="3333CC"/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93" name=""/>
          <p:cNvSpPr/>
          <p:nvPr/>
        </p:nvSpPr>
        <p:spPr>
          <a:xfrm rot="0">
            <a:off x="911225" y="1520825"/>
            <a:ext cx="368300" cy="474662"/>
          </a:xfrm>
          <a:prstGeom prst="rect"/>
          <a:gradFill rotWithShape="0">
            <a:gsLst>
              <a:gs pos="0">
                <a:srgbClr val="3333CC">
                  <a:alpha val="100000"/>
                </a:srgbClr>
              </a:gs>
              <a:gs pos="0">
                <a:srgbClr val="3333CC">
                  <a:alpha val="100000"/>
                </a:srgbClr>
              </a:gs>
              <a:gs pos="0">
                <a:srgbClr val="3333CC">
                  <a:alpha val="100000"/>
                </a:srgbClr>
              </a:gs>
              <a:gs pos="100000">
                <a:srgbClr val="FFFFFF">
                  <a:alpha val="100000"/>
                </a:srgbClr>
              </a:gs>
              <a:gs pos="100000">
                <a:srgbClr val="FFFFFF">
                  <a:alpha val="100000"/>
                </a:srgbClr>
              </a:gs>
              <a:gs pos="100000">
                <a:srgbClr val="FFFFFF">
                  <a:alpha val="100000"/>
                </a:srgbClr>
              </a:gs>
            </a:gsLst>
            <a:lin ang="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94" name=""/>
          <p:cNvSpPr/>
          <p:nvPr/>
        </p:nvSpPr>
        <p:spPr>
          <a:xfrm rot="0">
            <a:off x="127000" y="1447800"/>
            <a:ext cx="560387" cy="422275"/>
          </a:xfrm>
          <a:prstGeom prst="rect"/>
          <a:gradFill rotWithShape="0">
            <a:gsLst>
              <a:gs pos="0">
                <a:srgbClr val="FFFFFF">
                  <a:alpha val="100000"/>
                </a:srgbClr>
              </a:gs>
              <a:gs pos="0">
                <a:srgbClr val="FFFFFF">
                  <a:alpha val="100000"/>
                </a:srgbClr>
              </a:gs>
              <a:gs pos="0">
                <a:srgbClr val="FFFFFF">
                  <a:alpha val="100000"/>
                </a:srgbClr>
              </a:gs>
              <a:gs pos="100000">
                <a:srgbClr val="FF0000">
                  <a:alpha val="100000"/>
                </a:srgbClr>
              </a:gs>
              <a:gs pos="100000">
                <a:srgbClr val="FF0000">
                  <a:alpha val="100000"/>
                </a:srgbClr>
              </a:gs>
              <a:gs pos="100000">
                <a:srgbClr val="FF0000">
                  <a:alpha val="100000"/>
                </a:srgbClr>
              </a:gs>
            </a:gsLst>
            <a:lin ang="1890000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95" name=""/>
          <p:cNvSpPr/>
          <p:nvPr/>
        </p:nvSpPr>
        <p:spPr>
          <a:xfrm rot="0">
            <a:off x="762000" y="990600"/>
            <a:ext cx="31750" cy="1052512"/>
          </a:xfrm>
          <a:prstGeom prst="rect"/>
          <a:solidFill>
            <a:srgbClr val="1C1C1C"/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96" name=""/>
          <p:cNvSpPr/>
          <p:nvPr/>
        </p:nvSpPr>
        <p:spPr>
          <a:xfrm rot="0">
            <a:off x="442912" y="1781175"/>
            <a:ext cx="8226425" cy="31750"/>
          </a:xfrm>
          <a:prstGeom prst="rect"/>
          <a:gradFill rotWithShape="0">
            <a:gsLst>
              <a:gs pos="0">
                <a:srgbClr val="1C1C1C">
                  <a:alpha val="100000"/>
                </a:srgbClr>
              </a:gs>
              <a:gs pos="0">
                <a:srgbClr val="1C1C1C">
                  <a:alpha val="100000"/>
                </a:srgbClr>
              </a:gs>
              <a:gs pos="0">
                <a:srgbClr val="1C1C1C">
                  <a:alpha val="100000"/>
                </a:srgbClr>
              </a:gs>
              <a:gs pos="100000">
                <a:srgbClr val="FFFFFF">
                  <a:alpha val="100000"/>
                </a:srgbClr>
              </a:gs>
              <a:gs pos="100000">
                <a:srgbClr val="FFFFFF">
                  <a:alpha val="100000"/>
                </a:srgbClr>
              </a:gs>
              <a:gs pos="100000">
                <a:srgbClr val="FFFFFF">
                  <a:alpha val="100000"/>
                </a:srgbClr>
              </a:gs>
            </a:gsLst>
            <a:lin ang="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97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lvl="0"/>
            <a:r>
              <a:rPr altLang="en-US" lang="en-US"/>
              <a:t>Click to edit Master title style</a:t>
            </a:r>
          </a:p>
        </p:txBody>
      </p:sp>
      <p:sp>
        <p:nvSpPr>
          <p:cNvPr id="1048598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599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0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601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dt="0" ftr="0" hdr="0" sldNum="0"/>
  <p:txStyles>
    <p:titleStyle>
      <a:lvl1pPr algn="l" eaLnBrk="1" fontAlgn="base" hangingPunct="1" indent="0" latinLnBrk="1" mar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4400" i="0" u="none">
          <a:solidFill>
            <a:srgbClr val="333399"/>
          </a:solidFill>
          <a:latin typeface="Tahoma" pitchFamily="34" charset="0"/>
          <a:sym typeface="Arial" pitchFamily="34" charset="0"/>
        </a:defRPr>
      </a:lvl1pPr>
    </p:titleStyle>
    <p:bodyStyle>
      <a:lvl1pPr algn="l" eaLnBrk="1" fontAlgn="base" hangingPunct="1" indent="-342900" latinLnBrk="1" marL="342900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60000"/>
        <a:buFont typeface="Wingdings" pitchFamily="2" charset="2"/>
        <a:buChar char="n"/>
        <a:defRPr baseline="0" b="0" sz="3200" i="0" u="none">
          <a:solidFill>
            <a:srgbClr val="000000"/>
          </a:solidFill>
          <a:latin typeface="Tahoma" pitchFamily="34" charset="0"/>
          <a:sym typeface="Arial" pitchFamily="34" charset="0"/>
        </a:defRPr>
      </a:lvl1pPr>
      <a:lvl2pPr algn="l" eaLnBrk="1" fontAlgn="base" hangingPunct="1" indent="-285750" latinLnBrk="1" marL="742950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Pct val="55000"/>
        <a:buFont typeface="Wingdings" pitchFamily="2" charset="2"/>
        <a:buChar char="n"/>
        <a:defRPr baseline="0" b="0" sz="2800" i="0" u="none">
          <a:solidFill>
            <a:srgbClr val="000000"/>
          </a:solidFill>
          <a:latin typeface="Tahoma" pitchFamily="34" charset="0"/>
          <a:sym typeface="Arial" pitchFamily="34" charset="0"/>
        </a:defRPr>
      </a:lvl2pPr>
      <a:lvl3pPr algn="l" eaLnBrk="1" fontAlgn="base" hangingPunct="1" indent="-228600" latinLnBrk="1" marL="1143000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0000"/>
        <a:buFont typeface="Wingdings" pitchFamily="2" charset="2"/>
        <a:buChar char="n"/>
        <a:defRPr baseline="0" b="0" sz="2400" i="0" u="none">
          <a:solidFill>
            <a:srgbClr val="000000"/>
          </a:solidFill>
          <a:latin typeface="Tahoma" pitchFamily="34" charset="0"/>
          <a:sym typeface="Arial" pitchFamily="34" charset="0"/>
        </a:defRPr>
      </a:lvl3pPr>
      <a:lvl4pPr algn="l" eaLnBrk="1" fontAlgn="base" hangingPunct="1" indent="-228600" latinLnBrk="1" marL="1600200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55000"/>
        <a:buFont typeface="Wingdings" pitchFamily="2" charset="2"/>
        <a:buChar char="n"/>
        <a:defRPr baseline="0" b="0" sz="2000" i="0" u="none">
          <a:solidFill>
            <a:srgbClr val="000000"/>
          </a:solidFill>
          <a:latin typeface="Tahoma" pitchFamily="34" charset="0"/>
          <a:sym typeface="Arial" pitchFamily="34" charset="0"/>
        </a:defRPr>
      </a:lvl4pPr>
      <a:lvl5pPr algn="l" eaLnBrk="1" fontAlgn="base" hangingPunct="1" indent="-228600" latinLnBrk="1" marL="2057400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defRPr baseline="0" b="0" sz="2000" i="0" u="none">
          <a:solidFill>
            <a:srgbClr val="000000"/>
          </a:solidFill>
          <a:latin typeface="Tahoma" pitchFamily="34" charset="0"/>
          <a:sym typeface="Arial" pitchFamily="34" charset="0"/>
        </a:defRPr>
      </a:lvl5pPr>
    </p:bodyStyle>
    <p:otherStyle>
      <a:lvl1pPr algn="l" eaLnBrk="1" fontAlgn="base" hangingPunct="1" indent="0" latinLnBrk="1" mar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rgbClr val="000000"/>
          </a:solidFill>
          <a:latin typeface="Arial" pitchFamily="34" charset="0"/>
          <a:sym typeface="Arial" pitchFamily="34" charset="0"/>
        </a:defRPr>
      </a:lvl1pPr>
      <a:lvl2pPr algn="l" eaLnBrk="1" fontAlgn="base" hangingPunct="1" indent="0" latinLnBrk="1" marL="45720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rgbClr val="000000"/>
          </a:solidFill>
          <a:latin typeface="Arial" pitchFamily="34" charset="0"/>
          <a:sym typeface="Arial" pitchFamily="34" charset="0"/>
        </a:defRPr>
      </a:lvl2pPr>
      <a:lvl3pPr algn="l" eaLnBrk="1" fontAlgn="base" hangingPunct="1" indent="0" latinLnBrk="1" marL="91440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rgbClr val="000000"/>
          </a:solidFill>
          <a:latin typeface="Arial" pitchFamily="34" charset="0"/>
          <a:sym typeface="Arial" pitchFamily="34" charset="0"/>
        </a:defRPr>
      </a:lvl3pPr>
      <a:lvl4pPr algn="l" eaLnBrk="1" fontAlgn="base" hangingPunct="1" indent="0" latinLnBrk="1" marL="137160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rgbClr val="000000"/>
          </a:solidFill>
          <a:latin typeface="Arial" pitchFamily="34" charset="0"/>
          <a:sym typeface="Arial" pitchFamily="34" charset="0"/>
        </a:defRPr>
      </a:lvl4pPr>
      <a:lvl5pPr algn="l" eaLnBrk="1" fontAlgn="base" hangingPunct="1" indent="0" latinLnBrk="1" marL="182880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rgbClr val="000000"/>
          </a:solidFill>
          <a:latin typeface="Arial" pitchFamily="34" charset="0"/>
          <a:sym typeface="Arial" pitchFamily="34" charset="0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rgbClr val="FFFFFF"/>
        </a:solidFill>
      </p:bgPr>
    </p:bg>
    <p:spTree>
      <p:nvGrpSpPr>
        <p:cNvPr id="1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pSp>
        <p:nvGrpSpPr>
          <p:cNvPr id="13" name=""/>
          <p:cNvGrpSpPr/>
          <p:nvPr/>
        </p:nvGrpSpPr>
        <p:grpSpPr>
          <a:xfrm rot="0">
            <a:off x="0" y="2438400"/>
            <a:ext cx="9009062" cy="1052512"/>
            <a:chOff x="0" y="1536"/>
            <a:chExt cx="5675" cy="663"/>
          </a:xfrm>
        </p:grpSpPr>
        <p:grpSp>
          <p:nvGrpSpPr>
            <p:cNvPr id="14" name=""/>
            <p:cNvGrpSpPr/>
            <p:nvPr/>
          </p:nvGrpSpPr>
          <p:grpSpPr>
            <a:xfrm rot="0"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48576" name=""/>
              <p:cNvSpPr/>
              <p:nvPr/>
            </p:nvSpPr>
            <p:spPr>
              <a:xfrm rot="0">
                <a:off x="720" y="336"/>
                <a:ext cx="384" cy="432"/>
              </a:xfrm>
              <a:prstGeom prst="rect"/>
              <a:solidFill>
                <a:srgbClr val="3333CC"/>
              </a:solidFill>
              <a:ln>
                <a:noFill/>
              </a:ln>
            </p:spPr>
          </p:sp>
          <p:sp>
            <p:nvSpPr>
              <p:cNvPr id="1048577" name=""/>
              <p:cNvSpPr/>
              <p:nvPr/>
            </p:nvSpPr>
            <p:spPr>
              <a:xfrm rot="0">
                <a:off x="1056" y="336"/>
                <a:ext cx="288" cy="432"/>
              </a:xfrm>
              <a:prstGeom prst="rect"/>
              <a:gradFill rotWithShape="0">
                <a:gsLst>
                  <a:gs pos="0">
                    <a:srgbClr val="3333CC">
                      <a:alpha val="100000"/>
                    </a:srgbClr>
                  </a:gs>
                  <a:gs pos="0">
                    <a:srgbClr val="3333CC">
                      <a:alpha val="100000"/>
                    </a:srgbClr>
                  </a:gs>
                  <a:gs pos="0">
                    <a:srgbClr val="3333CC">
                      <a:alpha val="100000"/>
                    </a:srgbClr>
                  </a:gs>
                  <a:gs pos="100000">
                    <a:srgbClr val="FFFFFF">
                      <a:alpha val="100000"/>
                    </a:srgbClr>
                  </a:gs>
                  <a:gs pos="100000">
                    <a:srgbClr val="FFFFFF">
                      <a:alpha val="100000"/>
                    </a:srgbClr>
                  </a:gs>
                  <a:gs pos="100000">
                    <a:srgbClr val="FFFFFF">
                      <a:alpha val="100000"/>
                    </a:srgbClr>
                  </a:gs>
                </a:gsLst>
                <a:lin ang="0" scaled="1"/>
              </a:gradFill>
              <a:ln>
                <a:noFill/>
              </a:ln>
            </p:spPr>
          </p:sp>
        </p:grpSp>
        <p:grpSp>
          <p:nvGrpSpPr>
            <p:cNvPr id="15" name=""/>
            <p:cNvGrpSpPr/>
            <p:nvPr/>
          </p:nvGrpSpPr>
          <p:grpSpPr>
            <a:xfrm rot="0"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48578" name=""/>
              <p:cNvSpPr/>
              <p:nvPr/>
            </p:nvSpPr>
            <p:spPr>
              <a:xfrm rot="0">
                <a:off x="912" y="2640"/>
                <a:ext cx="384" cy="432"/>
              </a:xfrm>
              <a:prstGeom prst="rect"/>
              <a:solidFill>
                <a:srgbClr val="FFCF01"/>
              </a:solidFill>
              <a:ln>
                <a:noFill/>
              </a:ln>
            </p:spPr>
          </p:sp>
          <p:sp>
            <p:nvSpPr>
              <p:cNvPr id="1048579" name=""/>
              <p:cNvSpPr/>
              <p:nvPr/>
            </p:nvSpPr>
            <p:spPr>
              <a:xfrm rot="0">
                <a:off x="1248" y="2640"/>
                <a:ext cx="336" cy="432"/>
              </a:xfrm>
              <a:prstGeom prst="rect"/>
              <a:gradFill rotWithShape="0">
                <a:gsLst>
                  <a:gs pos="0">
                    <a:srgbClr val="FFCF01">
                      <a:alpha val="100000"/>
                    </a:srgbClr>
                  </a:gs>
                  <a:gs pos="0">
                    <a:srgbClr val="FFCF01">
                      <a:alpha val="100000"/>
                    </a:srgbClr>
                  </a:gs>
                  <a:gs pos="0">
                    <a:srgbClr val="FFCF01">
                      <a:alpha val="100000"/>
                    </a:srgbClr>
                  </a:gs>
                  <a:gs pos="100000">
                    <a:srgbClr val="FFFFFF">
                      <a:alpha val="100000"/>
                    </a:srgbClr>
                  </a:gs>
                  <a:gs pos="100000">
                    <a:srgbClr val="FFFFFF">
                      <a:alpha val="100000"/>
                    </a:srgbClr>
                  </a:gs>
                  <a:gs pos="100000">
                    <a:srgbClr val="FFFFFF">
                      <a:alpha val="100000"/>
                    </a:srgbClr>
                  </a:gs>
                </a:gsLst>
                <a:lin ang="0" scaled="1"/>
              </a:gradFill>
              <a:ln>
                <a:noFill/>
              </a:ln>
            </p:spPr>
          </p:sp>
        </p:grpSp>
        <p:sp>
          <p:nvSpPr>
            <p:cNvPr id="1048580" name=""/>
            <p:cNvSpPr/>
            <p:nvPr/>
          </p:nvSpPr>
          <p:spPr>
            <a:xfrm rot="0">
              <a:off x="0" y="1824"/>
              <a:ext cx="353" cy="266"/>
            </a:xfrm>
            <a:prstGeom prst="rect"/>
            <a:gradFill rotWithShape="0">
              <a:gsLst>
                <a:gs pos="0">
                  <a:srgbClr val="FFFFFF">
                    <a:alpha val="100000"/>
                  </a:srgbClr>
                </a:gs>
                <a:gs pos="0">
                  <a:srgbClr val="FFFFFF">
                    <a:alpha val="100000"/>
                  </a:srgbClr>
                </a:gs>
                <a:gs pos="0">
                  <a:srgbClr val="FFFFFF">
                    <a:alpha val="100000"/>
                  </a:srgbClr>
                </a:gs>
                <a:gs pos="100000">
                  <a:srgbClr val="FF0000">
                    <a:alpha val="100000"/>
                  </a:srgbClr>
                </a:gs>
                <a:gs pos="100000">
                  <a:srgbClr val="FF0000">
                    <a:alpha val="100000"/>
                  </a:srgbClr>
                </a:gs>
                <a:gs pos="100000">
                  <a:srgbClr val="FF0000">
                    <a:alpha val="100000"/>
                  </a:srgbClr>
                </a:gs>
              </a:gsLst>
              <a:lin ang="18900000" scaled="1"/>
            </a:gradFill>
            <a:ln>
              <a:noFill/>
            </a:ln>
          </p:spPr>
        </p:sp>
        <p:sp>
          <p:nvSpPr>
            <p:cNvPr id="1048581" name=""/>
            <p:cNvSpPr/>
            <p:nvPr/>
          </p:nvSpPr>
          <p:spPr>
            <a:xfrm rot="0">
              <a:off x="400" y="1536"/>
              <a:ext cx="20" cy="663"/>
            </a:xfrm>
            <a:prstGeom prst="rect"/>
            <a:solidFill>
              <a:srgbClr val="1C1C1C"/>
            </a:solidFill>
            <a:ln>
              <a:noFill/>
            </a:ln>
          </p:spPr>
        </p:sp>
        <p:sp>
          <p:nvSpPr>
            <p:cNvPr id="1048582" name=""/>
            <p:cNvSpPr/>
            <p:nvPr/>
          </p:nvSpPr>
          <p:spPr>
            <a:xfrm rot="0" flipV="1">
              <a:off x="199" y="2054"/>
              <a:ext cx="5476" cy="35"/>
            </a:xfrm>
            <a:prstGeom prst="rect"/>
            <a:gradFill rotWithShape="0">
              <a:gsLst>
                <a:gs pos="0">
                  <a:srgbClr val="1C1C1C">
                    <a:alpha val="100000"/>
                  </a:srgbClr>
                </a:gs>
                <a:gs pos="0">
                  <a:srgbClr val="1C1C1C">
                    <a:alpha val="100000"/>
                  </a:srgbClr>
                </a:gs>
                <a:gs pos="0">
                  <a:srgbClr val="1C1C1C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</a:gsLst>
              <a:lin ang="0" scaled="1"/>
            </a:gradFill>
            <a:ln>
              <a:noFill/>
            </a:ln>
          </p:spPr>
        </p:sp>
      </p:grpSp>
      <p:sp>
        <p:nvSpPr>
          <p:cNvPr id="1048583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lvl="0"/>
            <a:r>
              <a:rPr altLang="en-US" lang="en-US"/>
              <a:t>Click to edit Master title style</a:t>
            </a:r>
          </a:p>
        </p:txBody>
      </p:sp>
      <p:sp>
        <p:nvSpPr>
          <p:cNvPr id="1048584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585" name=""/>
          <p:cNvSpPr/>
          <p:nvPr>
            <p:ph type="dt" sz="half" idx="2"/>
          </p:nvPr>
        </p:nvSpPr>
        <p:spPr>
          <a:xfrm rot="0">
            <a:off x="9144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6" name=""/>
          <p:cNvSpPr/>
          <p:nvPr>
            <p:ph type="ftr" sz="quarter" idx="3"/>
          </p:nvPr>
        </p:nvSpPr>
        <p:spPr>
          <a:xfrm rot="0">
            <a:off x="33528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7" name=""/>
          <p:cNvSpPr/>
          <p:nvPr>
            <p:ph type="sldNum" sz="quarter" idx="4"/>
          </p:nvPr>
        </p:nvSpPr>
        <p:spPr>
          <a:xfrm rot="0">
            <a:off x="6781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altLang="en-US" baseline="0" b="0" sz="1400" i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pPr algn="r" eaLnBrk="1" fontAlgn="base" hangingPunct="1" indent="0" latinLnBrk="1" lvl="0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</a:fld>
            <a:endParaRPr altLang="en-US" baseline="0" b="0" sz="1400" i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43" r:id="rId8"/>
    <p:sldLayoutId id="2147483744" r:id="rId9"/>
    <p:sldLayoutId id="2147483745" r:id="rId10"/>
    <p:sldLayoutId id="2147483746" r:id="rId11"/>
  </p:sldLayoutIdLst>
  <p:hf dt="0" ftr="0" hdr="0" sldNum="0"/>
  <p:txStyles>
    <p:titleStyle>
      <a:lvl1pPr algn="l" eaLnBrk="1" fontAlgn="base" hangingPunct="1" indent="0" latinLnBrk="1" mar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4400" i="0" u="none">
          <a:solidFill>
            <a:srgbClr val="333399"/>
          </a:solidFill>
          <a:latin typeface="Tahoma" pitchFamily="34" charset="0"/>
          <a:sym typeface="Arial" pitchFamily="34" charset="0"/>
        </a:defRPr>
      </a:lvl1pPr>
    </p:titleStyle>
    <p:bodyStyle>
      <a:lvl1pPr algn="l" eaLnBrk="1" fontAlgn="base" hangingPunct="1" indent="-342900" latinLnBrk="1" marL="342900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60000"/>
        <a:buFont typeface="Wingdings" pitchFamily="2" charset="2"/>
        <a:buChar char="n"/>
        <a:defRPr baseline="0" b="0" sz="3200" i="0" u="none">
          <a:solidFill>
            <a:srgbClr val="000000"/>
          </a:solidFill>
          <a:latin typeface="Tahoma" pitchFamily="34" charset="0"/>
          <a:sym typeface="Arial" pitchFamily="34" charset="0"/>
        </a:defRPr>
      </a:lvl1pPr>
      <a:lvl2pPr algn="l" eaLnBrk="1" fontAlgn="base" hangingPunct="1" indent="-285750" latinLnBrk="1" marL="742950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Pct val="55000"/>
        <a:buFont typeface="Wingdings" pitchFamily="2" charset="2"/>
        <a:buChar char="n"/>
        <a:defRPr baseline="0" b="0" sz="2800" i="0" u="none">
          <a:solidFill>
            <a:srgbClr val="000000"/>
          </a:solidFill>
          <a:latin typeface="Tahoma" pitchFamily="34" charset="0"/>
          <a:sym typeface="Arial" pitchFamily="34" charset="0"/>
        </a:defRPr>
      </a:lvl2pPr>
      <a:lvl3pPr algn="l" eaLnBrk="1" fontAlgn="base" hangingPunct="1" indent="-228600" latinLnBrk="1" marL="1143000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0000"/>
        <a:buFont typeface="Wingdings" pitchFamily="2" charset="2"/>
        <a:buChar char="n"/>
        <a:defRPr baseline="0" b="0" sz="2400" i="0" u="none">
          <a:solidFill>
            <a:srgbClr val="000000"/>
          </a:solidFill>
          <a:latin typeface="Tahoma" pitchFamily="34" charset="0"/>
          <a:sym typeface="Arial" pitchFamily="34" charset="0"/>
        </a:defRPr>
      </a:lvl3pPr>
      <a:lvl4pPr algn="l" eaLnBrk="1" fontAlgn="base" hangingPunct="1" indent="-228600" latinLnBrk="1" marL="1600200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55000"/>
        <a:buFont typeface="Wingdings" pitchFamily="2" charset="2"/>
        <a:buChar char="n"/>
        <a:defRPr baseline="0" b="0" sz="2000" i="0" u="none">
          <a:solidFill>
            <a:srgbClr val="000000"/>
          </a:solidFill>
          <a:latin typeface="Tahoma" pitchFamily="34" charset="0"/>
          <a:sym typeface="Arial" pitchFamily="34" charset="0"/>
        </a:defRPr>
      </a:lvl4pPr>
      <a:lvl5pPr algn="l" eaLnBrk="1" fontAlgn="base" hangingPunct="1" indent="-228600" latinLnBrk="1" marL="2057400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defRPr baseline="0" b="0" sz="2000" i="0" u="none">
          <a:solidFill>
            <a:srgbClr val="000000"/>
          </a:solidFill>
          <a:latin typeface="Tahoma" pitchFamily="34" charset="0"/>
          <a:sym typeface="Arial" pitchFamily="34" charset="0"/>
        </a:defRPr>
      </a:lvl5pPr>
    </p:bodyStyle>
    <p:otherStyle>
      <a:lvl1pPr algn="l" eaLnBrk="1" fontAlgn="base" hangingPunct="1" indent="0" latinLnBrk="1" mar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rgbClr val="000000"/>
          </a:solidFill>
          <a:latin typeface="Arial" pitchFamily="34" charset="0"/>
          <a:sym typeface="Arial" pitchFamily="34" charset="0"/>
        </a:defRPr>
      </a:lvl1pPr>
      <a:lvl2pPr algn="l" eaLnBrk="1" fontAlgn="base" hangingPunct="1" indent="0" latinLnBrk="1" marL="45720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rgbClr val="000000"/>
          </a:solidFill>
          <a:latin typeface="Arial" pitchFamily="34" charset="0"/>
          <a:sym typeface="Arial" pitchFamily="34" charset="0"/>
        </a:defRPr>
      </a:lvl2pPr>
      <a:lvl3pPr algn="l" eaLnBrk="1" fontAlgn="base" hangingPunct="1" indent="0" latinLnBrk="1" marL="91440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rgbClr val="000000"/>
          </a:solidFill>
          <a:latin typeface="Arial" pitchFamily="34" charset="0"/>
          <a:sym typeface="Arial" pitchFamily="34" charset="0"/>
        </a:defRPr>
      </a:lvl3pPr>
      <a:lvl4pPr algn="l" eaLnBrk="1" fontAlgn="base" hangingPunct="1" indent="0" latinLnBrk="1" marL="137160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rgbClr val="000000"/>
          </a:solidFill>
          <a:latin typeface="Arial" pitchFamily="34" charset="0"/>
          <a:sym typeface="Arial" pitchFamily="34" charset="0"/>
        </a:defRPr>
      </a:lvl4pPr>
      <a:lvl5pPr algn="l" eaLnBrk="1" fontAlgn="base" hangingPunct="1" indent="0" latinLnBrk="1" marL="182880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rgbClr val="000000"/>
          </a:solidFill>
          <a:latin typeface="Arial" pitchFamily="34" charset="0"/>
          <a:sym typeface="Arial" pitchFamily="34" charset="0"/>
        </a:defRPr>
      </a:lvl5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8" name=""/>
          <p:cNvSpPr/>
          <p:nvPr>
            <p:ph type="ctrTitle" sz="full" idx="0"/>
          </p:nvPr>
        </p:nvSpPr>
        <p:spPr>
          <a:xfrm rot="0">
            <a:off x="990600" y="1828800"/>
            <a:ext cx="7772400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b="1" sz="53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Web Based Applications</a:t>
            </a:r>
            <a:endParaRPr altLang="en-US" baseline="0" b="1" sz="5300" lang="en-US" u="none">
              <a:solidFill>
                <a:srgbClr val="333399"/>
              </a:solidFill>
              <a:latin typeface="Tahoma" pitchFamily="34" charset="0"/>
              <a:sym typeface="Arial" pitchFamily="34" charset="0"/>
            </a:endParaRPr>
          </a:p>
        </p:txBody>
      </p:sp>
      <p:sp>
        <p:nvSpPr>
          <p:cNvPr id="1048589" name=""/>
          <p:cNvSpPr/>
          <p:nvPr>
            <p:ph type="subTitle" sz="full" idx="1"/>
          </p:nvPr>
        </p:nvSpPr>
        <p:spPr>
          <a:xfrm rot="0">
            <a:off x="1371600" y="3886200"/>
            <a:ext cx="6400800" cy="1752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Tx/>
              <a:buNone/>
            </a:pPr>
            <a:r>
              <a:rPr altLang="en-US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Presented by </a:t>
            </a:r>
          </a:p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Tx/>
              <a:buNone/>
            </a:pPr>
            <a:r>
              <a:rPr altLang="en-US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m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o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l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 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N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r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y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n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 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T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h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k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u</a:t>
            </a:r>
            <a:r>
              <a:rPr altLang="en-IN" baseline="0" b="1" sz="33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r</a:t>
            </a:r>
          </a:p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Tx/>
              <a:buNone/>
            </a:pP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C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P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T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P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 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4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</a:t>
            </a:r>
          </a:p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Tx/>
              <a:buNone/>
            </a:pP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C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l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s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s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 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C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 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3</a:t>
            </a:r>
            <a:r>
              <a:rPr altLang="en-IN" baseline="0" sz="32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5</a:t>
            </a:r>
          </a:p>
        </p:txBody>
      </p:sp>
      <p:sp>
        <p:nvSpPr>
          <p:cNvPr id="1048695" name=""/>
          <p:cNvSpPr txBox="1"/>
          <p:nvPr/>
        </p:nvSpPr>
        <p:spPr>
          <a:xfrm>
            <a:off x="1205276" y="1318260"/>
            <a:ext cx="4000000" cy="510540"/>
          </a:xfrm>
          <a:prstGeom prst="rect"/>
        </p:spPr>
        <p:txBody>
          <a:bodyPr rtlCol="0" wrap="square">
            <a:spAutoFit/>
          </a:bodyPr>
          <a:p>
            <a:r>
              <a:rPr altLang="en-IN" b="1" sz="2800" lang="en-US">
                <a:solidFill>
                  <a:srgbClr val="000000"/>
                </a:solidFill>
              </a:rPr>
              <a:t>S</a:t>
            </a:r>
            <a:r>
              <a:rPr altLang="en-IN" b="1" sz="2800" lang="en-US">
                <a:solidFill>
                  <a:srgbClr val="000000"/>
                </a:solidFill>
              </a:rPr>
              <a:t>u</a:t>
            </a:r>
            <a:r>
              <a:rPr altLang="en-IN" b="1" sz="2800" lang="en-US">
                <a:solidFill>
                  <a:srgbClr val="000000"/>
                </a:solidFill>
              </a:rPr>
              <a:t>b</a:t>
            </a:r>
            <a:r>
              <a:rPr altLang="en-IN" b="1" sz="2800" lang="en-US">
                <a:solidFill>
                  <a:srgbClr val="000000"/>
                </a:solidFill>
              </a:rPr>
              <a:t>j</a:t>
            </a:r>
            <a:r>
              <a:rPr altLang="en-IN" b="1" sz="2800" lang="en-US">
                <a:solidFill>
                  <a:srgbClr val="000000"/>
                </a:solidFill>
              </a:rPr>
              <a:t>e</a:t>
            </a:r>
            <a:r>
              <a:rPr altLang="en-IN" b="1" sz="2800" lang="en-US">
                <a:solidFill>
                  <a:srgbClr val="000000"/>
                </a:solidFill>
              </a:rPr>
              <a:t>c</a:t>
            </a:r>
            <a:r>
              <a:rPr altLang="en-IN" b="1" sz="2800" lang="en-US">
                <a:solidFill>
                  <a:srgbClr val="000000"/>
                </a:solidFill>
              </a:rPr>
              <a:t>t</a:t>
            </a:r>
            <a:r>
              <a:rPr altLang="en-IN" sz="2800" lang="en-US">
                <a:solidFill>
                  <a:srgbClr val="000000"/>
                </a:solidFill>
              </a:rPr>
              <a:t> </a:t>
            </a:r>
            <a:r>
              <a:rPr altLang="en-IN" sz="2800" lang="en-US">
                <a:solidFill>
                  <a:srgbClr val="000000"/>
                </a:solidFill>
              </a:rPr>
              <a:t>:</a:t>
            </a:r>
            <a:endParaRPr sz="2800" lang="en-I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0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The Right Tool for the Right Job</a:t>
            </a:r>
          </a:p>
        </p:txBody>
      </p:sp>
      <p:sp>
        <p:nvSpPr>
          <p:cNvPr id="1048621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eaLnBrk="1" fontAlgn="base" hangingPunct="1" indent="-342900" latinLnBrk="1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Tx/>
              <a:buNone/>
            </a:pPr>
            <a:r>
              <a:rPr altLang="en-US" baseline="0" sz="31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Web based applications may not work for: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GUI intensive applications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Applications requiring access to users local machine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Performance sensitive applications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Situations with unreliable or limited network connectivity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2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Architecture of Web Applications</a:t>
            </a:r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304800" y="3505200"/>
            <a:ext cx="8599488" cy="15113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4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Architecture of Web Applications</a:t>
            </a:r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57200" y="3505200"/>
            <a:ext cx="7989887" cy="1404937"/>
          </a:xfrm>
          <a:prstGeom prst="rect"/>
          <a:noFill/>
          <a:ln>
            <a:noFill/>
          </a:ln>
        </p:spPr>
      </p:pic>
      <p:sp>
        <p:nvSpPr>
          <p:cNvPr id="1048625" name=""/>
          <p:cNvSpPr/>
          <p:nvPr/>
        </p:nvSpPr>
        <p:spPr>
          <a:xfrm rot="0">
            <a:off x="822325" y="2395537"/>
            <a:ext cx="6416675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Example of a possible J2EE implementation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6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Example Java Class</a:t>
            </a:r>
          </a:p>
        </p:txBody>
      </p:sp>
      <p:sp>
        <p:nvSpPr>
          <p:cNvPr id="1048627" name=""/>
          <p:cNvSpPr/>
          <p:nvPr/>
        </p:nvSpPr>
        <p:spPr>
          <a:xfrm rot="0">
            <a:off x="762000" y="2209800"/>
            <a:ext cx="7772400" cy="278130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public class User {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	…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	public </a:t>
            </a: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boolean hasEditRights</a:t>
            </a: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() {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		return </a:t>
            </a: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editRights</a:t>
            </a: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;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	}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	…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8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JSP Code Example</a:t>
            </a:r>
          </a:p>
        </p:txBody>
      </p:sp>
      <p:sp>
        <p:nvSpPr>
          <p:cNvPr id="1048629" name=""/>
          <p:cNvSpPr/>
          <p:nvPr/>
        </p:nvSpPr>
        <p:spPr>
          <a:xfrm rot="0">
            <a:off x="762000" y="2286000"/>
            <a:ext cx="7696200" cy="278130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rgbClr val="000000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…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&lt;% if (user.</a:t>
            </a: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hasEditRights</a:t>
            </a: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()) { %&gt;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	&lt;input name=“test” value=“Text Here”&gt;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&lt;% } else { %&gt;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	 &lt;input name=“test” value=“Text Here” </a:t>
            </a: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readonly</a:t>
            </a: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&gt;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&lt;% } %&gt;</a:t>
            </a:r>
          </a:p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altLang="en-US" baseline="0" b="1" sz="1800" lang="en-US" u="none">
                <a:solidFill>
                  <a:srgbClr val="000000"/>
                </a:solidFill>
                <a:latin typeface="Arial" pitchFamily="34" charset="0"/>
                <a:sym typeface="Arial" pitchFamily="34" charset="0"/>
              </a:rPr>
              <a:t>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0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Design Considerations</a:t>
            </a:r>
          </a:p>
        </p:txBody>
      </p:sp>
      <p:sp>
        <p:nvSpPr>
          <p:cNvPr id="1048631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zh-CN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“back-end” code can generally use standard object-orientated programming practices and standards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zh-CN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“presentation” code differs somewhat because of the restrictions imposed by web standards.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zh-CN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Same guidelines for good GUI design apply, but additional considerations must be made.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zh-CN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Proper web site design considerations also apply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zh-CN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The application code must be built to handle multiple simultaneous users.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2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Adding a Web Interface for an Existing Application.</a:t>
            </a:r>
          </a:p>
        </p:txBody>
      </p:sp>
      <p:sp>
        <p:nvSpPr>
          <p:cNvPr id="1048633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Can be extremely difficult (if not impossible) or trivially easy, depending on the application.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Can be done at different levels:</a:t>
            </a:r>
          </a:p>
          <a:p>
            <a:pPr algn="l" fontAlgn="base" indent="-285750" lvl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</a:pPr>
            <a:r>
              <a:rPr altLang="en-US" baseline="0" sz="20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New program, share data store (Webmail</a:t>
            </a:r>
            <a:r>
              <a:rPr altLang="en-US" baseline="0" sz="20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).</a:t>
            </a:r>
          </a:p>
          <a:p>
            <a:pPr algn="l" fontAlgn="base" indent="-285750" lvl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</a:pPr>
            <a:r>
              <a:rPr altLang="en-US" baseline="0" sz="20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Old program, with a new, web based, GUI.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4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Alternatives to Web Based Applications</a:t>
            </a:r>
          </a:p>
        </p:txBody>
      </p:sp>
      <p:sp>
        <p:nvSpPr>
          <p:cNvPr id="1048635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Citrix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Remote Desktop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Hybrid Application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Others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6" name=""/>
          <p:cNvSpPr/>
          <p:nvPr>
            <p:ph type="ctrTitle" sz="full" idx="0"/>
          </p:nvPr>
        </p:nvSpPr>
        <p:spPr>
          <a:xfrm rot="0">
            <a:off x="990600" y="1828800"/>
            <a:ext cx="7772400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48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Questions?</a:t>
            </a:r>
          </a:p>
        </p:txBody>
      </p:sp>
      <p:sp>
        <p:nvSpPr>
          <p:cNvPr id="1048637" name=""/>
          <p:cNvSpPr/>
          <p:nvPr>
            <p:ph type="subTitle" sz="full" idx="1"/>
          </p:nvPr>
        </p:nvSpPr>
        <p:spPr>
          <a:xfrm rot="0">
            <a:off x="1371600" y="3886200"/>
            <a:ext cx="6400800" cy="1752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ctr" eaLnBrk="1" fontAlgn="base" hangingPunct="1" indent="0" latinLnBrk="1" lvl="0" mar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Tx/>
              <a:buNone/>
            </a:pPr>
            <a:endParaRPr altLang="en-US" baseline="0" sz="320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2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Overview</a:t>
            </a:r>
          </a:p>
        </p:txBody>
      </p:sp>
      <p:sp>
        <p:nvSpPr>
          <p:cNvPr id="1048603" name=""/>
          <p:cNvSpPr/>
          <p:nvPr>
            <p:ph type="body" sz="full" idx="1"/>
          </p:nvPr>
        </p:nvSpPr>
        <p:spPr>
          <a:xfrm rot="0">
            <a:off x="1182687" y="2017712"/>
            <a:ext cx="7772400" cy="46878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What is a web-based application?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What are the advantages?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What are the disadvantages?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What is the basic architecture of a web based application?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What technologies are available to implement this?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What are some necessary design considerations for web based applications (as opposed to normal apps)?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Can you add a web interface to an existing application?  How?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Are there any alternatives to web based applications?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6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What is a Web Based Application?</a:t>
            </a:r>
          </a:p>
        </p:txBody>
      </p:sp>
      <p:sp>
        <p:nvSpPr>
          <p:cNvPr id="1048607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i="1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“A web based application is a software package that can be accessed through the web browser. The software and database reside on a central server rather than being installed on the desktop system and is accessed over a network.”</a:t>
            </a: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  </a:t>
            </a:r>
            <a:r>
              <a:rPr altLang="en-US" baseline="0" sz="18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(NetSity </a:t>
            </a:r>
            <a:r>
              <a:rPr altLang="en-US" baseline="0" sz="18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corporate homepage)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 common example is web-based email.  ie</a:t>
            </a: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, Hotmail, Yahoo! mail or </a:t>
            </a: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UWP’s </a:t>
            </a: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web mail.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8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What are the Advantages?</a:t>
            </a:r>
          </a:p>
        </p:txBody>
      </p:sp>
      <p:sp>
        <p:nvSpPr>
          <p:cNvPr id="1048609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App runs server side (CPU, disk space, configuration)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No install, packaging, CDs, upgrades, configurations or tweaking of settings on the client side.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Greater responsibilities and control placed in the hands of the system administrators (as opposed to the users)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Data is likely more secure (stored server side, w/ proper security measures and backup)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Machine independent (any user can log in from any computer.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endParaRPr altLang="en-US" baseline="0" sz="240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0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What are the Advantages? (</a:t>
            </a: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con’t</a:t>
            </a: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)</a:t>
            </a:r>
          </a:p>
        </p:txBody>
      </p:sp>
      <p:sp>
        <p:nvSpPr>
          <p:cNvPr id="1048611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One application will run on any and all platforms, assuming standards compliant code and browsers.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Reduced external network traffic (ex. Database heavy applications)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Lower client side system requirements (machine only needs network access and the ability to run a compliant web browser)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2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What are the Disadvantages?</a:t>
            </a:r>
          </a:p>
        </p:txBody>
      </p:sp>
      <p:sp>
        <p:nvSpPr>
          <p:cNvPr id="1048613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zh-CN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“Who has my data?”  Essentially, not you.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zh-CN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Issues of trust; many users do not trust other people, even within the same company, to keep their data safe and secure.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zh-CN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Response time.  While the actual execution of the app may be much quicker, user response time can be noticeably slower than a local app.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zh-CN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Internet (or network) connectivity is not (yet) ubiquitous.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4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What are the Disadvantages? (</a:t>
            </a: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con’t</a:t>
            </a: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)</a:t>
            </a:r>
          </a:p>
        </p:txBody>
      </p:sp>
      <p:sp>
        <p:nvSpPr>
          <p:cNvPr id="1048615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Browser compatibility can still be a problem.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Some tasks that are simple in traditional application development, are quite complicated from a web application (ex, local printing)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Security concerns limit what you can accomplish (limited access to the users local machine).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Depending on the application, usability can be very bandwidth sensitive.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6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What are the Disadvantages? (</a:t>
            </a: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con’t</a:t>
            </a: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)</a:t>
            </a:r>
          </a:p>
        </p:txBody>
      </p:sp>
      <p:sp>
        <p:nvSpPr>
          <p:cNvPr id="1048617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eaLnBrk="1" fontAlgn="base" hangingPunct="1" indent="-342900" latinLnBrk="1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Tx/>
              <a:buNone/>
            </a:pPr>
            <a:r>
              <a:rPr altLang="en-US" baseline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Some advantages are also disadvantages: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Running applications server-side requires servers with sufficient power (CPU, memory, disk, bandwidth) to handle multiple simultaneous users.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Placing greater control in the hands of the system administrators is only an advantage with a sufficient number of competent admins</a:t>
            </a: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.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endParaRPr altLang="en-US" baseline="0" sz="240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endParaRPr altLang="en-US" baseline="0" lang="en-US" u="none">
              <a:solidFill>
                <a:srgbClr val="000000"/>
              </a:solidFill>
              <a:latin typeface="Tahoma" pitchFamily="34" charset="0"/>
              <a:sym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8" name=""/>
          <p:cNvSpPr/>
          <p:nvPr>
            <p:ph type="title" sz="full" idx="0"/>
          </p:nvPr>
        </p:nvSpPr>
        <p:spPr>
          <a:xfrm rot="0">
            <a:off x="1150937" y="617537"/>
            <a:ext cx="7793037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defRPr>
            </a:lvl1pPr>
          </a:lstStyle>
          <a:p>
            <a:pPr algn="l" eaLnBrk="1" fontAlgn="base" hangingPunct="1" indent="0" latinLnBrk="1" lvl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altLang="en-US" baseline="0" sz="3600" lang="en-US" u="none">
                <a:solidFill>
                  <a:srgbClr val="333399"/>
                </a:solidFill>
                <a:latin typeface="Tahoma" pitchFamily="34" charset="0"/>
                <a:sym typeface="Arial" pitchFamily="34" charset="0"/>
              </a:rPr>
              <a:t>The Right Tool for the Right Job</a:t>
            </a:r>
          </a:p>
        </p:txBody>
      </p:sp>
      <p:sp>
        <p:nvSpPr>
          <p:cNvPr id="1048619" name=""/>
          <p:cNvSpPr/>
          <p:nvPr>
            <p:ph type="body" sz="full" idx="1"/>
          </p:nvPr>
        </p:nvSpPr>
        <p:spPr>
          <a:xfrm rot="0">
            <a:off x="1182687" y="2017712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 baseline="0" b="0" sz="32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itchFamily="2" charset="2"/>
              <a:buChar char="n"/>
              <a:defRPr baseline="0" b="0" sz="28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itchFamily="2" charset="2"/>
              <a:buChar char="n"/>
              <a:defRPr baseline="0" b="0" sz="24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defRPr baseline="0" b="0" sz="2000" i="0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defRPr>
            </a:lvl5pPr>
          </a:lstStyle>
          <a:p>
            <a:pPr algn="l" eaLnBrk="1" fontAlgn="base" hangingPunct="1" indent="-342900" latinLnBrk="1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Tx/>
              <a:buNone/>
            </a:pPr>
            <a:r>
              <a:rPr altLang="en-US" baseline="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Web based applications are ideal for: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Database heavy applications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Applications that must be used remotely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Varied user base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Low GUI requirements</a:t>
            </a:r>
          </a:p>
          <a:p>
            <a:pPr algn="l" fontAlgn="base" indent="-342900" lvl="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altLang="en-US" baseline="0" sz="2400" lang="en-US" u="none">
                <a:solidFill>
                  <a:srgbClr val="000000"/>
                </a:solidFill>
                <a:latin typeface="Tahoma" pitchFamily="34" charset="0"/>
                <a:sym typeface="Arial" pitchFamily="34" charset="0"/>
              </a:rPr>
              <a:t>Not performance sensitive (client side)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1C1C1C"/>
      </a:dk2>
      <a:lt2>
        <a:srgbClr val="333399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0"/>
      </a:accent5>
      <a:accent6>
        <a:srgbClr val="E5B900"/>
      </a:accent6>
      <a:hlink>
        <a:srgbClr val="FF0000"/>
      </a:hlink>
      <a:folHlink>
        <a:srgbClr val="3333C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FFFFFF"/>
        </a:dk1>
        <a:lt1>
          <a:srgbClr val="000000"/>
        </a:lt1>
        <a:dk2>
          <a:srgbClr val="969696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AAEFD0"/>
        </a:accent5>
        <a:accent6>
          <a:srgbClr val="2D2DB7"/>
        </a:accent6>
        <a:hlink>
          <a:srgbClr val="FF5050"/>
        </a:hlink>
        <a:folHlink>
          <a:srgbClr val="FFCF01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1C1C1C"/>
        </a:dk2>
        <a:lt2>
          <a:srgbClr val="333399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0"/>
        </a:accent5>
        <a:accent6>
          <a:srgbClr val="E5B900"/>
        </a:accent6>
        <a:hlink>
          <a:srgbClr val="FF0000"/>
        </a:hlink>
        <a:folHlink>
          <a:srgbClr val="3333CC"/>
        </a:folHlink>
      </a:clrScheme>
    </a:extraClrScheme>
    <a:extraClrScheme>
      <a:clrScheme name="Default Color Scheme 3">
        <a:dk1>
          <a:srgbClr val="000000"/>
        </a:dk1>
        <a:lt1>
          <a:srgbClr val="FFFFFF"/>
        </a:lt1>
        <a:dk2>
          <a:srgbClr val="5F5F5F"/>
        </a:dk2>
        <a:lt2>
          <a:srgbClr val="000000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727272"/>
        </a:accent6>
        <a:hlink>
          <a:srgbClr val="4D4D4D"/>
        </a:hlink>
        <a:folHlink>
          <a:srgbClr val="C0C0C0"/>
        </a:folHlink>
      </a:clrScheme>
    </a:extraClrScheme>
    <a:extraClrScheme>
      <a:clrScheme name="Default Color Scheme 4">
        <a:dk1>
          <a:srgbClr val="FFFFFF"/>
        </a:dk1>
        <a:lt1>
          <a:srgbClr val="0000CC"/>
        </a:lt1>
        <a:dk2>
          <a:srgbClr val="000094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CDCDC"/>
        </a:accent4>
        <a:accent5>
          <a:srgbClr val="ADC8FF"/>
        </a:accent5>
        <a:accent6>
          <a:srgbClr val="8900E5"/>
        </a:accent6>
        <a:hlink>
          <a:srgbClr val="FF3399"/>
        </a:hlink>
        <a:folHlink>
          <a:srgbClr val="FFCC00"/>
        </a:folHlink>
      </a:clrScheme>
    </a:extraClrScheme>
    <a:extraClrScheme>
      <a:clrScheme name="Default Color Scheme 5">
        <a:dk1>
          <a:srgbClr val="000000"/>
        </a:dk1>
        <a:lt1>
          <a:srgbClr val="FFFFFF"/>
        </a:lt1>
        <a:dk2>
          <a:srgbClr val="333333"/>
        </a:dk2>
        <a:lt2>
          <a:srgbClr val="000066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CCA"/>
        </a:accent5>
        <a:accent6>
          <a:srgbClr val="4345A2"/>
        </a:accent6>
        <a:hlink>
          <a:srgbClr val="C481CF"/>
        </a:hlink>
        <a:folHlink>
          <a:srgbClr val="76B749"/>
        </a:folHlink>
      </a:clrScheme>
    </a:extraClrScheme>
    <a:extraClrScheme>
      <a:clrScheme name="Default Color Scheme 6">
        <a:dk1>
          <a:srgbClr val="000000"/>
        </a:dk1>
        <a:lt1>
          <a:srgbClr val="FFFFFF"/>
        </a:lt1>
        <a:dk2>
          <a:srgbClr val="969696"/>
        </a:dk2>
        <a:lt2>
          <a:srgbClr val="6A407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AAB82"/>
        </a:accent6>
        <a:hlink>
          <a:srgbClr val="B3CE82"/>
        </a:hlink>
        <a:folHlink>
          <a:srgbClr val="B8AD48"/>
        </a:folHlink>
      </a:clrScheme>
    </a:extraClrScheme>
    <a:extraClrScheme>
      <a:clrScheme name="Default Color Scheme 7">
        <a:dk1>
          <a:srgbClr val="000000"/>
        </a:dk1>
        <a:lt1>
          <a:srgbClr val="FFFFFF"/>
        </a:lt1>
        <a:dk2>
          <a:srgbClr val="808080"/>
        </a:dk2>
        <a:lt2>
          <a:srgbClr val="515F7B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5"/>
        </a:accent5>
        <a:accent6>
          <a:srgbClr val="ACACAC"/>
        </a:accent6>
        <a:hlink>
          <a:srgbClr val="91AFBF"/>
        </a:hlink>
        <a:folHlink>
          <a:srgbClr val="ECEAAC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1C1C1C"/>
      </a:dk2>
      <a:lt2>
        <a:srgbClr val="333399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0"/>
      </a:accent5>
      <a:accent6>
        <a:srgbClr val="E5B900"/>
      </a:accent6>
      <a:hlink>
        <a:srgbClr val="FF0000"/>
      </a:hlink>
      <a:folHlink>
        <a:srgbClr val="3333C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FFFFFF"/>
        </a:dk1>
        <a:lt1>
          <a:srgbClr val="000000"/>
        </a:lt1>
        <a:dk2>
          <a:srgbClr val="969696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AAEFD0"/>
        </a:accent5>
        <a:accent6>
          <a:srgbClr val="2D2DB7"/>
        </a:accent6>
        <a:hlink>
          <a:srgbClr val="FF5050"/>
        </a:hlink>
        <a:folHlink>
          <a:srgbClr val="FFCF01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1C1C1C"/>
        </a:dk2>
        <a:lt2>
          <a:srgbClr val="333399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0"/>
        </a:accent5>
        <a:accent6>
          <a:srgbClr val="E5B900"/>
        </a:accent6>
        <a:hlink>
          <a:srgbClr val="FF0000"/>
        </a:hlink>
        <a:folHlink>
          <a:srgbClr val="3333CC"/>
        </a:folHlink>
      </a:clrScheme>
    </a:extraClrScheme>
    <a:extraClrScheme>
      <a:clrScheme name="Default Color Scheme 3">
        <a:dk1>
          <a:srgbClr val="000000"/>
        </a:dk1>
        <a:lt1>
          <a:srgbClr val="FFFFFF"/>
        </a:lt1>
        <a:dk2>
          <a:srgbClr val="5F5F5F"/>
        </a:dk2>
        <a:lt2>
          <a:srgbClr val="000000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727272"/>
        </a:accent6>
        <a:hlink>
          <a:srgbClr val="4D4D4D"/>
        </a:hlink>
        <a:folHlink>
          <a:srgbClr val="C0C0C0"/>
        </a:folHlink>
      </a:clrScheme>
    </a:extraClrScheme>
    <a:extraClrScheme>
      <a:clrScheme name="Default Color Scheme 4">
        <a:dk1>
          <a:srgbClr val="FFFFFF"/>
        </a:dk1>
        <a:lt1>
          <a:srgbClr val="0000CC"/>
        </a:lt1>
        <a:dk2>
          <a:srgbClr val="000094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CDCDC"/>
        </a:accent4>
        <a:accent5>
          <a:srgbClr val="ADC8FF"/>
        </a:accent5>
        <a:accent6>
          <a:srgbClr val="8900E5"/>
        </a:accent6>
        <a:hlink>
          <a:srgbClr val="FF3399"/>
        </a:hlink>
        <a:folHlink>
          <a:srgbClr val="FFCC00"/>
        </a:folHlink>
      </a:clrScheme>
    </a:extraClrScheme>
    <a:extraClrScheme>
      <a:clrScheme name="Default Color Scheme 5">
        <a:dk1>
          <a:srgbClr val="000000"/>
        </a:dk1>
        <a:lt1>
          <a:srgbClr val="FFFFFF"/>
        </a:lt1>
        <a:dk2>
          <a:srgbClr val="333333"/>
        </a:dk2>
        <a:lt2>
          <a:srgbClr val="000066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CCA"/>
        </a:accent5>
        <a:accent6>
          <a:srgbClr val="4345A2"/>
        </a:accent6>
        <a:hlink>
          <a:srgbClr val="C481CF"/>
        </a:hlink>
        <a:folHlink>
          <a:srgbClr val="76B749"/>
        </a:folHlink>
      </a:clrScheme>
    </a:extraClrScheme>
    <a:extraClrScheme>
      <a:clrScheme name="Default Color Scheme 6">
        <a:dk1>
          <a:srgbClr val="000000"/>
        </a:dk1>
        <a:lt1>
          <a:srgbClr val="FFFFFF"/>
        </a:lt1>
        <a:dk2>
          <a:srgbClr val="969696"/>
        </a:dk2>
        <a:lt2>
          <a:srgbClr val="6A407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AAB82"/>
        </a:accent6>
        <a:hlink>
          <a:srgbClr val="B3CE82"/>
        </a:hlink>
        <a:folHlink>
          <a:srgbClr val="B8AD48"/>
        </a:folHlink>
      </a:clrScheme>
    </a:extraClrScheme>
    <a:extraClrScheme>
      <a:clrScheme name="Default Color Scheme 7">
        <a:dk1>
          <a:srgbClr val="000000"/>
        </a:dk1>
        <a:lt1>
          <a:srgbClr val="FFFFFF"/>
        </a:lt1>
        <a:dk2>
          <a:srgbClr val="808080"/>
        </a:dk2>
        <a:lt2>
          <a:srgbClr val="515F7B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5"/>
        </a:accent5>
        <a:accent6>
          <a:srgbClr val="ACACAC"/>
        </a:accent6>
        <a:hlink>
          <a:srgbClr val="91AFBF"/>
        </a:hlink>
        <a:folHlink>
          <a:srgbClr val="ECEAAC"/>
        </a:folHlink>
      </a:clrScheme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5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Web Based Applications</dc:title>
  <dc:creator>Andy</dc:creator>
  <cp:lastModifiedBy>Andy</cp:lastModifiedBy>
  <dcterms:created xsi:type="dcterms:W3CDTF">2005-01-18T11:05:16Z</dcterms:created>
  <dcterms:modified xsi:type="dcterms:W3CDTF">2019-11-04T06:41:27Z</dcterms:modified>
</cp:coreProperties>
</file>