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68" r:id="rId5"/>
    <p:sldId id="269" r:id="rId6"/>
    <p:sldId id="270" r:id="rId7"/>
    <p:sldId id="260" r:id="rId8"/>
    <p:sldId id="261" r:id="rId9"/>
    <p:sldId id="262" r:id="rId10"/>
    <p:sldId id="263" r:id="rId11"/>
    <p:sldId id="267" r:id="rId12"/>
    <p:sldId id="274" r:id="rId13"/>
    <p:sldId id="273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4C2BC-B7E0-4237-9979-77A00FE07B97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DEA0E-AE61-46DC-A5BE-B616E6A43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81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DEA0E-AE61-46DC-A5BE-B616E6A430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697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21E494-3F4C-452C-BC34-44D1A9732C2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EF09110-5176-40FB-B506-2B35A855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1E494-3F4C-452C-BC34-44D1A9732C2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09110-5176-40FB-B506-2B35A855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1E494-3F4C-452C-BC34-44D1A9732C2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09110-5176-40FB-B506-2B35A855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1E494-3F4C-452C-BC34-44D1A9732C2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09110-5176-40FB-B506-2B35A855101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1E494-3F4C-452C-BC34-44D1A9732C2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09110-5176-40FB-B506-2B35A855101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1E494-3F4C-452C-BC34-44D1A9732C2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09110-5176-40FB-B506-2B35A85510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1E494-3F4C-452C-BC34-44D1A9732C2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09110-5176-40FB-B506-2B35A855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1E494-3F4C-452C-BC34-44D1A9732C2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09110-5176-40FB-B506-2B35A855101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21E494-3F4C-452C-BC34-44D1A9732C2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09110-5176-40FB-B506-2B35A855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F21E494-3F4C-452C-BC34-44D1A9732C2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F09110-5176-40FB-B506-2B35A855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21E494-3F4C-452C-BC34-44D1A9732C2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EF09110-5176-40FB-B506-2B35A855101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21E494-3F4C-452C-BC34-44D1A9732C25}" type="datetimeFigureOut">
              <a:rPr lang="en-US" smtClean="0"/>
              <a:t>11/3/2019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EF09110-5176-40FB-B506-2B35A85510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jp.maharashtra.gov.in/sites/default/files/MJP-Content/FormDownload/water_connection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jp.maharashtra.gov.in/en/water-connection-for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aplesarkar.mahaonline.gov.in/en/Login/Certificate_Documents?ServiceId=3536" TargetMode="External"/><Relationship Id="rId2" Type="http://schemas.openxmlformats.org/officeDocument/2006/relationships/hyperlink" Target="https://aaplesarkar.mahaonline.gov.in/en/Login/Logi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ervices.midcindia.org/services/FillFormAnon.aspx?AMId=1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 smtClean="0"/>
              <a:t>Presentation on </a:t>
            </a:r>
            <a:r>
              <a:rPr lang="en-US" dirty="0" smtClean="0"/>
              <a:t>Apply for Water Connection Online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By- </a:t>
            </a:r>
            <a:r>
              <a:rPr lang="en-US" b="1" dirty="0" err="1" smtClean="0"/>
              <a:t>Amol</a:t>
            </a:r>
            <a:r>
              <a:rPr lang="en-US" b="1" dirty="0" smtClean="0"/>
              <a:t> </a:t>
            </a:r>
            <a:r>
              <a:rPr lang="en-US" b="1" dirty="0" err="1" smtClean="0"/>
              <a:t>Amale</a:t>
            </a:r>
            <a:endParaRPr lang="en-US" b="1" dirty="0" smtClean="0"/>
          </a:p>
          <a:p>
            <a:r>
              <a:rPr lang="en-US" b="1" dirty="0" smtClean="0"/>
              <a:t>B-19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9551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Other Documents</a:t>
            </a:r>
          </a:p>
          <a:p>
            <a:pPr marL="0" indent="0">
              <a:buNone/>
            </a:pPr>
            <a:r>
              <a:rPr lang="en-US" dirty="0" smtClean="0"/>
              <a:t>1. Registration Certificate from the Registrar of Companies</a:t>
            </a:r>
          </a:p>
          <a:p>
            <a:pPr marL="0" indent="0">
              <a:buNone/>
            </a:pPr>
            <a:r>
              <a:rPr lang="en-US" dirty="0" smtClean="0"/>
              <a:t>2. Partnership organization registration certificate/documents</a:t>
            </a:r>
          </a:p>
          <a:p>
            <a:pPr marL="0" indent="0">
              <a:buNone/>
            </a:pPr>
            <a:r>
              <a:rPr lang="en-US" dirty="0" smtClean="0"/>
              <a:t>3. Society/Trust/organization registration documents/certificates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Documents Require -For Industrial Purpose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60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>
              <a:effectLst/>
            </a:endParaRPr>
          </a:p>
          <a:p>
            <a:pPr marL="0" indent="0">
              <a:buNone/>
            </a:pPr>
            <a:r>
              <a:rPr lang="en-US" dirty="0" smtClean="0">
                <a:effectLst/>
              </a:rPr>
              <a:t> 1. Pan Card/ TIN Number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2. Bank Passbook / Telephone Payment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3. Property Tax Receipt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4.Property Card (Index -II)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Documents Require -For Commercial Purpose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82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274838"/>
            <a:ext cx="82296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dirty="0"/>
              <a:t>Photocopy of documents should be attached while applying in person and scanned documents should be uploaded while applying online.</a:t>
            </a:r>
          </a:p>
          <a:p>
            <a:pPr algn="just"/>
            <a:r>
              <a:rPr lang="en-US" sz="2600" dirty="0"/>
              <a:t> Keep all the documents in scanned form like JPEG, GIF and PDF, so that it can be uploaded while making online application on the website. </a:t>
            </a:r>
          </a:p>
        </p:txBody>
      </p:sp>
    </p:spTree>
    <p:extLst>
      <p:ext uri="{BB962C8B-B14F-4D97-AF65-F5344CB8AC3E}">
        <p14:creationId xmlns:p14="http://schemas.microsoft.com/office/powerpoint/2010/main" val="404051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d95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901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95\Desktop\thnk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387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d95\Desktop\welcom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51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Domestic Use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For Industrial Use</a:t>
            </a:r>
          </a:p>
          <a:p>
            <a:endParaRPr lang="en-US" dirty="0" smtClean="0"/>
          </a:p>
          <a:p>
            <a:r>
              <a:rPr lang="en-US" dirty="0" smtClean="0"/>
              <a:t>For Commercial Use- Hotel etc.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of Water Connection</a:t>
            </a:r>
            <a:endParaRPr lang="en-US" dirty="0"/>
          </a:p>
        </p:txBody>
      </p:sp>
      <p:pic>
        <p:nvPicPr>
          <p:cNvPr id="3074" name="Picture 2" descr="C:\Users\d95\Desktop\r_3485-domestic-water-competition-needs-further-scrutin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206" y="1393874"/>
            <a:ext cx="1676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d95\Desktop\wat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206" y="2819400"/>
            <a:ext cx="1600200" cy="838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d95\Desktop\commercial_head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5106" y="4267200"/>
            <a:ext cx="2514600" cy="1214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11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i="1" dirty="0" smtClean="0"/>
              <a:t>The </a:t>
            </a:r>
            <a:r>
              <a:rPr lang="en-US" i="1" dirty="0"/>
              <a:t>Maharashtra </a:t>
            </a:r>
            <a:r>
              <a:rPr lang="en-US" i="1" dirty="0" err="1"/>
              <a:t>Jeevan</a:t>
            </a:r>
            <a:r>
              <a:rPr lang="en-US" i="1" dirty="0"/>
              <a:t> </a:t>
            </a:r>
            <a:r>
              <a:rPr lang="en-US" i="1" dirty="0" err="1" smtClean="0"/>
              <a:t>Pradhikaran</a:t>
            </a:r>
            <a:r>
              <a:rPr lang="en-US" i="1" dirty="0"/>
              <a:t> </a:t>
            </a:r>
            <a:r>
              <a:rPr lang="en-US" dirty="0"/>
              <a:t>provides online </a:t>
            </a:r>
            <a:r>
              <a:rPr lang="en-US" dirty="0" smtClean="0"/>
              <a:t>facility </a:t>
            </a:r>
            <a:r>
              <a:rPr lang="en-US" dirty="0"/>
              <a:t>to apply for Water </a:t>
            </a:r>
            <a:r>
              <a:rPr lang="en-US" dirty="0" smtClean="0"/>
              <a:t>Connection.</a:t>
            </a:r>
          </a:p>
          <a:p>
            <a:r>
              <a:rPr lang="en-US" dirty="0" smtClean="0"/>
              <a:t>Portal </a:t>
            </a:r>
            <a:r>
              <a:rPr lang="en-US" dirty="0"/>
              <a:t>is available in two </a:t>
            </a:r>
            <a:r>
              <a:rPr lang="en-US" dirty="0" smtClean="0"/>
              <a:t>languages- </a:t>
            </a:r>
            <a:r>
              <a:rPr lang="en-US" dirty="0"/>
              <a:t>English and </a:t>
            </a:r>
            <a:r>
              <a:rPr lang="en-US" dirty="0" smtClean="0"/>
              <a:t>Marathi.</a:t>
            </a:r>
          </a:p>
          <a:p>
            <a:r>
              <a:rPr lang="en-US" dirty="0">
                <a:hlinkClick r:id="rId3"/>
              </a:rPr>
              <a:t>Application form Marathi</a:t>
            </a:r>
            <a:endParaRPr lang="en-US" dirty="0"/>
          </a:p>
          <a:p>
            <a:r>
              <a:rPr lang="en-US" dirty="0"/>
              <a:t>Form can also be downloaded from the given </a:t>
            </a:r>
            <a:r>
              <a:rPr lang="en-US" dirty="0" err="1"/>
              <a:t>link:</a:t>
            </a:r>
            <a:r>
              <a:rPr lang="en-US" dirty="0" err="1">
                <a:hlinkClick r:id="rId4"/>
              </a:rPr>
              <a:t>Water</a:t>
            </a:r>
            <a:r>
              <a:rPr lang="en-US" dirty="0">
                <a:hlinkClick r:id="rId4"/>
              </a:rPr>
              <a:t> connection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Procedure Of Online Water Connection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dirty="0"/>
              <a:t>The applicant needs to register on the website </a:t>
            </a:r>
            <a:r>
              <a:rPr lang="en-US" sz="2200" dirty="0">
                <a:hlinkClick r:id="rId2"/>
              </a:rPr>
              <a:t>Create User </a:t>
            </a:r>
            <a:r>
              <a:rPr lang="en-US" sz="2200" dirty="0" smtClean="0">
                <a:hlinkClick r:id="rId2"/>
              </a:rPr>
              <a:t>Id</a:t>
            </a:r>
            <a:endParaRPr lang="en-US" sz="2200" dirty="0" smtClean="0"/>
          </a:p>
          <a:p>
            <a:r>
              <a:rPr lang="en-US" sz="2200" dirty="0" smtClean="0"/>
              <a:t> </a:t>
            </a:r>
            <a:r>
              <a:rPr lang="en-US" sz="2200" dirty="0"/>
              <a:t>The applicant can login using the credentials and fill the form as instructed. </a:t>
            </a:r>
            <a:endParaRPr lang="en-US" sz="2200" dirty="0" smtClean="0"/>
          </a:p>
          <a:p>
            <a:r>
              <a:rPr lang="en-US" sz="2200" dirty="0" smtClean="0"/>
              <a:t>The </a:t>
            </a:r>
            <a:r>
              <a:rPr lang="en-US" sz="2200" dirty="0"/>
              <a:t>applicant can fill the online application form for “Application for Water Connection” in the citizen login section: </a:t>
            </a:r>
            <a:r>
              <a:rPr lang="en-US" sz="2200" dirty="0">
                <a:hlinkClick r:id="rId3"/>
              </a:rPr>
              <a:t>Online Application</a:t>
            </a:r>
            <a:r>
              <a:rPr lang="en-US" sz="2200" dirty="0"/>
              <a:t> </a:t>
            </a:r>
            <a:endParaRPr lang="en-US" sz="2200" dirty="0" smtClean="0"/>
          </a:p>
          <a:p>
            <a:r>
              <a:rPr lang="en-US" sz="2200" dirty="0" smtClean="0"/>
              <a:t>After </a:t>
            </a:r>
            <a:r>
              <a:rPr lang="en-US" sz="2200" dirty="0"/>
              <a:t>submitting the application, user will get a reference slip or number which should be kept for future reference. </a:t>
            </a:r>
            <a:endParaRPr lang="en-US" sz="2200" dirty="0" smtClean="0"/>
          </a:p>
          <a:p>
            <a:r>
              <a:rPr lang="en-US" sz="2200" dirty="0" smtClean="0"/>
              <a:t>Status </a:t>
            </a:r>
            <a:r>
              <a:rPr lang="en-US" sz="2200" dirty="0"/>
              <a:t>of the application can be tracked by the user in “Track your Application” section</a:t>
            </a:r>
            <a:r>
              <a:rPr lang="en-US" sz="2150" dirty="0"/>
              <a:t>. </a:t>
            </a:r>
            <a:endParaRPr lang="en-US" sz="2150" dirty="0" smtClean="0"/>
          </a:p>
          <a:p>
            <a:pPr marL="109728" indent="0">
              <a:buNone/>
            </a:pPr>
            <a:r>
              <a:rPr lang="en-US" sz="2150" dirty="0"/>
              <a:t/>
            </a:r>
            <a:br>
              <a:rPr lang="en-US" sz="2150" dirty="0"/>
            </a:br>
            <a:endParaRPr lang="en-US" sz="215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Apply Online through </a:t>
            </a:r>
            <a:r>
              <a:rPr lang="en-US" i="1" dirty="0" err="1" smtClean="0"/>
              <a:t>A</a:t>
            </a:r>
            <a:r>
              <a:rPr lang="en-US" b="1" i="1" dirty="0" err="1" smtClean="0"/>
              <a:t>aple</a:t>
            </a:r>
            <a:r>
              <a:rPr lang="en-US" b="1" i="1" dirty="0" smtClean="0"/>
              <a:t> </a:t>
            </a:r>
            <a:r>
              <a:rPr lang="en-US" b="1" i="1" dirty="0" err="1" smtClean="0"/>
              <a:t>sarkar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606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Connection </a:t>
            </a:r>
            <a:r>
              <a:rPr lang="en-US" dirty="0"/>
              <a:t>for water supply can also be applied online through Maharashtra Industrial Development Corporation, single window </a:t>
            </a:r>
            <a:r>
              <a:rPr lang="en-US" dirty="0" err="1"/>
              <a:t>clearance:</a:t>
            </a:r>
            <a:r>
              <a:rPr lang="en-US" dirty="0" err="1">
                <a:hlinkClick r:id="rId2"/>
              </a:rPr>
              <a:t>Water</a:t>
            </a:r>
            <a:r>
              <a:rPr lang="en-US" dirty="0">
                <a:hlinkClick r:id="rId2"/>
              </a:rPr>
              <a:t> connection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Apply </a:t>
            </a:r>
            <a:r>
              <a:rPr lang="en-US" b="1" dirty="0"/>
              <a:t>Online through </a:t>
            </a:r>
            <a:r>
              <a:rPr lang="en-US" b="1" i="1" dirty="0"/>
              <a:t>Maharashtra Industrial </a:t>
            </a:r>
            <a:r>
              <a:rPr lang="en-US" b="1" i="1" dirty="0" smtClean="0"/>
              <a:t>Development Corporation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99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effectLst/>
              </a:rPr>
              <a:t>Proof of Identity (Any -1)</a:t>
            </a:r>
          </a:p>
          <a:p>
            <a:pPr marL="0" indent="0">
              <a:buNone/>
            </a:pPr>
            <a:r>
              <a:rPr lang="en-US" sz="2800" dirty="0" smtClean="0"/>
              <a:t> 1. Pan card</a:t>
            </a:r>
          </a:p>
          <a:p>
            <a:pPr marL="0" indent="0">
              <a:buNone/>
            </a:pPr>
            <a:r>
              <a:rPr lang="en-US" sz="2800" dirty="0" smtClean="0"/>
              <a:t> 2. Pass Port </a:t>
            </a:r>
          </a:p>
          <a:p>
            <a:pPr marL="0" indent="0">
              <a:buNone/>
            </a:pPr>
            <a:r>
              <a:rPr lang="en-US" sz="2800" dirty="0" smtClean="0"/>
              <a:t> 3. </a:t>
            </a:r>
            <a:r>
              <a:rPr lang="en-US" sz="2800" dirty="0" err="1" smtClean="0"/>
              <a:t>Aadhar</a:t>
            </a:r>
            <a:r>
              <a:rPr lang="en-US" sz="2800" dirty="0" smtClean="0"/>
              <a:t> Card</a:t>
            </a:r>
          </a:p>
          <a:p>
            <a:pPr marL="0" indent="0">
              <a:buNone/>
            </a:pPr>
            <a:r>
              <a:rPr lang="en-US" sz="2800" dirty="0" smtClean="0"/>
              <a:t> 4. Bank Passbook</a:t>
            </a:r>
          </a:p>
          <a:p>
            <a:pPr marL="0" indent="0">
              <a:buNone/>
            </a:pPr>
            <a:r>
              <a:rPr lang="en-US" sz="2800" dirty="0" smtClean="0"/>
              <a:t> 5. Driving License</a:t>
            </a:r>
          </a:p>
          <a:p>
            <a:pPr marL="0" indent="0">
              <a:buNone/>
            </a:pPr>
            <a:r>
              <a:rPr lang="en-US" sz="2800" dirty="0" smtClean="0"/>
              <a:t> 6. Pension Passbook</a:t>
            </a:r>
          </a:p>
          <a:p>
            <a:pPr marL="0" indent="0">
              <a:buNone/>
            </a:pPr>
            <a:r>
              <a:rPr lang="en-US" sz="2800" dirty="0" smtClean="0"/>
              <a:t> 7. Voters Identity Card</a:t>
            </a:r>
          </a:p>
          <a:p>
            <a:pPr marL="0" indent="0">
              <a:buNone/>
            </a:pPr>
            <a:r>
              <a:rPr lang="en-US" sz="2800" dirty="0" smtClean="0"/>
              <a:t> 8. Identity card issued by </a:t>
            </a:r>
            <a:r>
              <a:rPr lang="en-US" sz="2800" dirty="0" err="1" smtClean="0"/>
              <a:t>Govt</a:t>
            </a:r>
            <a:r>
              <a:rPr lang="en-US" sz="2800" dirty="0" smtClean="0"/>
              <a:t>/semi-</a:t>
            </a:r>
            <a:r>
              <a:rPr lang="en-US" sz="2800" dirty="0" err="1" smtClean="0"/>
              <a:t>Govt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en-US" sz="2800" dirty="0" err="1" smtClean="0"/>
              <a:t>Organisation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Documents Require -For Domestic Purpose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11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Proof of Address (Any -1)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1. Pass Port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2.Sale Deed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3. </a:t>
            </a:r>
            <a:r>
              <a:rPr lang="en-US" dirty="0" err="1" smtClean="0">
                <a:effectLst/>
              </a:rPr>
              <a:t>Aadhar</a:t>
            </a:r>
            <a:r>
              <a:rPr lang="en-US" dirty="0" smtClean="0">
                <a:effectLst/>
              </a:rPr>
              <a:t> Card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4. 7/12 Extract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5. Bank Passbook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6. Telephone Payment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7. Property Tax Receipt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 8. Property Card (Index -II)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Documents Require -For Domestic Purpose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28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Proof of Address (Any -1)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1. 7/12 Extract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2. Bank Passbook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3. Telephone Payment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4. Property Tax Receipt </a:t>
            </a:r>
          </a:p>
          <a:p>
            <a:pPr marL="0" indent="0">
              <a:buNone/>
            </a:pPr>
            <a:r>
              <a:rPr lang="en-US" dirty="0" smtClean="0">
                <a:effectLst/>
              </a:rPr>
              <a:t>5. Property Card (Index -II)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Documents Require -For Industrial Purpose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90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136</TotalTime>
  <Words>399</Words>
  <Application>Microsoft Office PowerPoint</Application>
  <PresentationFormat>On-screen Show (4:3)</PresentationFormat>
  <Paragraphs>69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Presentation on Apply for Water Connection Online</vt:lpstr>
      <vt:lpstr>PowerPoint Presentation</vt:lpstr>
      <vt:lpstr>Need of Water Connection</vt:lpstr>
      <vt:lpstr>Procedure Of Online Water Connection</vt:lpstr>
      <vt:lpstr>Apply Online through Aaple sarkar</vt:lpstr>
      <vt:lpstr> Apply Online through Maharashtra Industrial Development Corporation</vt:lpstr>
      <vt:lpstr>Documents Require -For Domestic Purpose </vt:lpstr>
      <vt:lpstr>Documents Require -For Domestic Purpose</vt:lpstr>
      <vt:lpstr>Documents Require -For Industrial Purpose</vt:lpstr>
      <vt:lpstr>Documents Require -For Industrial Purpose</vt:lpstr>
      <vt:lpstr>Documents Require -For Commercial Purpose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on Apply for Water Connection Online</dc:title>
  <dc:creator>d95</dc:creator>
  <cp:lastModifiedBy>d95</cp:lastModifiedBy>
  <cp:revision>13</cp:revision>
  <dcterms:created xsi:type="dcterms:W3CDTF">2019-11-03T13:17:31Z</dcterms:created>
  <dcterms:modified xsi:type="dcterms:W3CDTF">2019-11-03T17:23:58Z</dcterms:modified>
</cp:coreProperties>
</file>