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CDE-09E8-4D60-BD10-A667BD3096C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1398-3C5A-4A39-8802-014EC2474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9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CDE-09E8-4D60-BD10-A667BD3096C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1398-3C5A-4A39-8802-014EC2474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0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CDE-09E8-4D60-BD10-A667BD3096C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1398-3C5A-4A39-8802-014EC2474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6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CDE-09E8-4D60-BD10-A667BD3096C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1398-3C5A-4A39-8802-014EC2474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5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CDE-09E8-4D60-BD10-A667BD3096C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1398-3C5A-4A39-8802-014EC2474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6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CDE-09E8-4D60-BD10-A667BD3096C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1398-3C5A-4A39-8802-014EC2474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6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CDE-09E8-4D60-BD10-A667BD3096C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1398-3C5A-4A39-8802-014EC2474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71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CDE-09E8-4D60-BD10-A667BD3096C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1398-3C5A-4A39-8802-014EC2474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68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CDE-09E8-4D60-BD10-A667BD3096C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1398-3C5A-4A39-8802-014EC2474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0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CDE-09E8-4D60-BD10-A667BD3096C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1398-3C5A-4A39-8802-014EC2474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7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BCDE-09E8-4D60-BD10-A667BD3096C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1398-3C5A-4A39-8802-014EC2474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3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4BCDE-09E8-4D60-BD10-A667BD3096C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31398-3C5A-4A39-8802-014EC2474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94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THE LEGAL CONSEQUENCES ABOUT DATA TEMPERING  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PRESENTED BY: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NARESH GOMAJI ILPATE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ACST(CPTP-5)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BATCH-C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63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  <a:latin typeface="Algerian" pitchFamily="82" charset="0"/>
              </a:rPr>
              <a:t>THANK YOU</a:t>
            </a:r>
            <a:endParaRPr lang="en-US" sz="9600" dirty="0">
              <a:solidFill>
                <a:schemeClr val="accent5">
                  <a:lumMod val="75000"/>
                </a:schemeClr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61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DATA TAMPERING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sz="2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 is representation of information , knowledge, facts , concepts prepared in formalized manner intending processed in computer system.</a:t>
            </a:r>
          </a:p>
          <a:p>
            <a:r>
              <a:rPr lang="en-US" sz="2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Act of deliberately modifying data through unauthorized channel.</a:t>
            </a:r>
          </a:p>
          <a:p>
            <a:r>
              <a:rPr lang="en-US" sz="2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 exists in two states : in transit or in at rest.</a:t>
            </a:r>
          </a:p>
          <a:p>
            <a:r>
              <a:rPr lang="en-US" sz="2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Hacker intercept, modify , change contents, destination address deploy malicious code.</a:t>
            </a:r>
          </a:p>
          <a:p>
            <a:r>
              <a:rPr lang="en-US" sz="2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One of the biggest security threats that any application , program or organization faces.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12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Effects of Data Tampering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Risk of important information exposed.</a:t>
            </a:r>
          </a:p>
          <a:p>
            <a:endParaRPr lang="en-US" sz="27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Deletion of important files.</a:t>
            </a:r>
          </a:p>
          <a:p>
            <a:endParaRPr lang="en-US" sz="27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Eavesdropping on unauthorized conversation.</a:t>
            </a:r>
          </a:p>
          <a:p>
            <a:endParaRPr lang="en-US" sz="27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Important messages being changed or altered.</a:t>
            </a:r>
          </a:p>
          <a:p>
            <a:endParaRPr lang="en-US" sz="27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Browser cache may contain contents of private message.</a:t>
            </a:r>
            <a:endParaRPr lang="en-US" sz="27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5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Data Tampering Counter Measures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 </a:t>
            </a:r>
            <a:r>
              <a:rPr lang="en-US" sz="27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harshing</a:t>
            </a:r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&amp; signing.</a:t>
            </a:r>
          </a:p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Digital signing.</a:t>
            </a:r>
          </a:p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Strong authorization.</a:t>
            </a:r>
          </a:p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Tamper resistant </a:t>
            </a:r>
            <a:r>
              <a:rPr lang="en-US" sz="27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protocals</a:t>
            </a:r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Strong firewall.</a:t>
            </a:r>
          </a:p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Use of long alphanumeric passwords.</a:t>
            </a:r>
            <a:endParaRPr lang="en-US" sz="27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56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Existing Legal Framework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Information Technology Act 2000 (Amended by I.T.(Amendment) Act 2008).</a:t>
            </a:r>
          </a:p>
          <a:p>
            <a:pPr>
              <a:buFont typeface="Calibri" pitchFamily="34" charset="0"/>
              <a:buChar char="−"/>
            </a:pPr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Section 43: penalty &amp; compensation for damage to computer &amp; computer system- not exceeding rupees 1 </a:t>
            </a:r>
            <a:r>
              <a:rPr lang="en-US" sz="27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crore</a:t>
            </a:r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to person affected.</a:t>
            </a:r>
          </a:p>
          <a:p>
            <a:pPr>
              <a:buFont typeface="Calibri" pitchFamily="34" charset="0"/>
              <a:buChar char="−"/>
            </a:pPr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Section 65: punishment for tampering with computer source code-imprisonment up to 3 years or fine up to rupees 2 lakh or both.</a:t>
            </a:r>
            <a:endParaRPr lang="en-US" sz="27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55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Existing Legal Framework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Information Technology Act, 2000</a:t>
            </a:r>
          </a:p>
          <a:p>
            <a:endParaRPr lang="en-US" sz="27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 typeface="Calibri" pitchFamily="34" charset="0"/>
              <a:buChar char="−"/>
            </a:pPr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Section 66:computer related offences-imprisonment up to 3 years or fine up to 5 lakh or both.</a:t>
            </a:r>
          </a:p>
          <a:p>
            <a:pPr>
              <a:buFont typeface="Calibri" pitchFamily="34" charset="0"/>
              <a:buChar char="−"/>
            </a:pPr>
            <a:endParaRPr lang="en-US" sz="27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 typeface="Calibri" pitchFamily="34" charset="0"/>
              <a:buChar char="−"/>
            </a:pPr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Section 72 :penalty for breach of confidentiality &amp;privacy-imprisonment up to 2 years or fine up to 1 lakh or both.</a:t>
            </a:r>
          </a:p>
          <a:p>
            <a:pPr>
              <a:buFont typeface="Calibri" pitchFamily="34" charset="0"/>
              <a:buChar char="−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2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Existing Legal Framework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Indian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enal code , 1860                                          section 406 : criminal breach of trust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section 420 : cheating.</a:t>
            </a:r>
          </a:p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Consumer protection act : deficiency in service.</a:t>
            </a:r>
          </a:p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Indian contract act,1872 : breach of contract.</a:t>
            </a:r>
          </a:p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copyright act,1957</a:t>
            </a:r>
          </a:p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Indian constitution: article 21 .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6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Present Status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 clarity on form of legislation .</a:t>
            </a:r>
          </a:p>
          <a:p>
            <a:endParaRPr lang="en-US" sz="27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Absence of any specific protection concern for trans border flow of personal data.</a:t>
            </a:r>
          </a:p>
          <a:p>
            <a:endParaRPr lang="en-US" sz="27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Stray incidents of misuse of data by persons handling.</a:t>
            </a:r>
          </a:p>
          <a:p>
            <a:endParaRPr lang="en-US" sz="27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 certainty of enforced mechanism.</a:t>
            </a:r>
          </a:p>
          <a:p>
            <a:endParaRPr lang="en-US" sz="27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Lengthy judicial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60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Way Forward………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Need  of special cyber infringement courts.</a:t>
            </a:r>
          </a:p>
          <a:p>
            <a:endParaRPr lang="en-US" sz="27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Speedy court trial.</a:t>
            </a:r>
          </a:p>
          <a:p>
            <a:endParaRPr lang="en-US" sz="27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Comprehensive legislation on data protection.</a:t>
            </a:r>
          </a:p>
          <a:p>
            <a:endParaRPr lang="en-US" sz="27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Awareness about law.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31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380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LEGAL CONSEQUENCES ABOUT DATA TEMPERING  </vt:lpstr>
      <vt:lpstr>DATA TAMPERING</vt:lpstr>
      <vt:lpstr>Effects of Data Tampering</vt:lpstr>
      <vt:lpstr>Data Tampering Counter Measures</vt:lpstr>
      <vt:lpstr>Existing Legal Framework</vt:lpstr>
      <vt:lpstr>Existing Legal Framework</vt:lpstr>
      <vt:lpstr>Existing Legal Framework</vt:lpstr>
      <vt:lpstr>Present Status</vt:lpstr>
      <vt:lpstr>Way Forward………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LEGAL CONSEQUENCES ABOUT DATA TEMPERING</dc:title>
  <dc:creator>d89</dc:creator>
  <cp:lastModifiedBy>d89</cp:lastModifiedBy>
  <cp:revision>24</cp:revision>
  <dcterms:created xsi:type="dcterms:W3CDTF">2019-11-04T17:33:42Z</dcterms:created>
  <dcterms:modified xsi:type="dcterms:W3CDTF">2019-11-05T17:59:23Z</dcterms:modified>
</cp:coreProperties>
</file>